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style1.xml" ContentType="application/vnd.ms-office.chartstyle+xml"/>
  <Override PartName="/ppt/charts/colors1.xml" ContentType="application/vnd.ms-office.chartcolorstyle+xml"/>
  <Override PartName="/ppt/charts/chart11.xml" ContentType="application/vnd.openxmlformats-officedocument.drawingml.chart+xml"/>
  <Override PartName="/ppt/charts/style2.xml" ContentType="application/vnd.ms-office.chartstyle+xml"/>
  <Override PartName="/ppt/charts/colors2.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21"/>
  </p:notesMasterIdLst>
  <p:handoutMasterIdLst>
    <p:handoutMasterId r:id="rId22"/>
  </p:handoutMasterIdLst>
  <p:sldIdLst>
    <p:sldId id="291" r:id="rId5"/>
    <p:sldId id="5192" r:id="rId6"/>
    <p:sldId id="5181" r:id="rId7"/>
    <p:sldId id="5182" r:id="rId8"/>
    <p:sldId id="5190" r:id="rId9"/>
    <p:sldId id="5188" r:id="rId10"/>
    <p:sldId id="5189" r:id="rId11"/>
    <p:sldId id="5186" r:id="rId12"/>
    <p:sldId id="5191" r:id="rId13"/>
    <p:sldId id="5176" r:id="rId14"/>
    <p:sldId id="5177" r:id="rId15"/>
    <p:sldId id="5193" r:id="rId16"/>
    <p:sldId id="5179" r:id="rId17"/>
    <p:sldId id="5180" r:id="rId18"/>
    <p:sldId id="5184" r:id="rId19"/>
    <p:sldId id="2671" r:id="rId20"/>
  </p:sldIdLst>
  <p:sldSz cx="12192000" cy="6858000"/>
  <p:notesSz cx="9926638" cy="679767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amp; 目录" id="{430E3B4F-D7F4-45BE-9333-6D7ED39C5519}">
          <p14:sldIdLst>
            <p14:sldId id="291"/>
            <p14:sldId id="5192"/>
            <p14:sldId id="5181"/>
            <p14:sldId id="5182"/>
            <p14:sldId id="5190"/>
            <p14:sldId id="5188"/>
            <p14:sldId id="5189"/>
            <p14:sldId id="5186"/>
            <p14:sldId id="5191"/>
            <p14:sldId id="5176"/>
            <p14:sldId id="5177"/>
            <p14:sldId id="5193"/>
            <p14:sldId id="5179"/>
            <p14:sldId id="5180"/>
            <p14:sldId id="5184"/>
            <p14:sldId id="2671"/>
          </p14:sldIdLst>
        </p14:section>
      </p14:sectionLst>
    </p:ext>
    <p:ext uri="{EFAFB233-063F-42B5-8137-9DF3F51BA10A}">
      <p15:sldGuideLst xmlns:p15="http://schemas.microsoft.com/office/powerpoint/2012/main">
        <p15:guide id="1" pos="75">
          <p15:clr>
            <a:srgbClr val="A4A3A4"/>
          </p15:clr>
        </p15:guide>
        <p15:guide id="2" orient="horz" pos="184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sign CIS" initials="DC" lastIdx="1" clrIdx="0"/>
  <p:cmAuthor id="2" name="刘晓石" initials="刘晓石" lastIdx="3" clrIdx="1"/>
  <p:cmAuthor id="3" name="Zhu Le Qi" initials="ZLQ" lastIdx="2" clrIdx="2"/>
  <p:cmAuthor id="4" name="Chan Yiu Man" initials="CYM" lastIdx="4" clrIdx="3">
    <p:extLst>
      <p:ext uri="{19B8F6BF-5375-455C-9EA6-DF929625EA0E}">
        <p15:presenceInfo xmlns:p15="http://schemas.microsoft.com/office/powerpoint/2012/main" userId="S-1-5-21-2822444892-147171576-1613189773-2891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CC"/>
    <a:srgbClr val="2F75B5"/>
    <a:srgbClr val="FDE2D0"/>
    <a:srgbClr val="EE985D"/>
    <a:srgbClr val="B45D22"/>
    <a:srgbClr val="9CC3E5"/>
    <a:srgbClr val="E4ECF6"/>
    <a:srgbClr val="ACB9CA"/>
    <a:srgbClr val="0058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15" autoAdjust="0"/>
    <p:restoredTop sz="96387" autoAdjust="0"/>
  </p:normalViewPr>
  <p:slideViewPr>
    <p:cSldViewPr snapToGrid="0">
      <p:cViewPr varScale="1">
        <p:scale>
          <a:sx n="110" d="100"/>
          <a:sy n="110" d="100"/>
        </p:scale>
        <p:origin x="294" y="102"/>
      </p:cViewPr>
      <p:guideLst>
        <p:guide pos="75"/>
        <p:guide orient="horz" pos="1842"/>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1" d="100"/>
          <a:sy n="51" d="100"/>
        </p:scale>
        <p:origin x="181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xml"/><Relationship Id="rId1" Type="http://schemas.microsoft.com/office/2011/relationships/chartStyle" Target="style1.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016540192514"/>
          <c:y val="5.0798539541988201E-2"/>
          <c:w val="0.62010139042680801"/>
          <c:h val="0.93015200812976595"/>
        </c:manualLayout>
      </c:layout>
      <c:doughnutChart>
        <c:varyColors val="1"/>
        <c:ser>
          <c:idx val="0"/>
          <c:order val="0"/>
          <c:tx>
            <c:strRef>
              <c:f>Sheet1!$B$1</c:f>
              <c:strCache>
                <c:ptCount val="1"/>
                <c:pt idx="0">
                  <c:v>比例100</c:v>
                </c:pt>
              </c:strCache>
            </c:strRef>
          </c:tx>
          <c:spPr>
            <a:solidFill>
              <a:srgbClr val="005BB9"/>
            </a:solidFill>
          </c:spPr>
          <c:dPt>
            <c:idx val="0"/>
            <c:bubble3D val="0"/>
            <c:spPr>
              <a:solidFill>
                <a:srgbClr val="005BB9"/>
              </a:solidFill>
              <a:ln w="19050" cap="rnd">
                <a:solidFill>
                  <a:schemeClr val="lt1"/>
                </a:solidFill>
              </a:ln>
              <a:effectLst/>
            </c:spPr>
            <c:extLst>
              <c:ext xmlns:c16="http://schemas.microsoft.com/office/drawing/2014/chart" uri="{C3380CC4-5D6E-409C-BE32-E72D297353CC}">
                <c16:uniqueId val="{00000001-403F-4413-80CF-DCC214E95E4D}"/>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403F-4413-80CF-DCC214E95E4D}"/>
              </c:ext>
            </c:extLst>
          </c:dPt>
          <c:cat>
            <c:strRef>
              <c:f>Sheet1!$A$2:$A$3</c:f>
              <c:strCache>
                <c:ptCount val="2"/>
                <c:pt idx="0">
                  <c:v>已有【编写此项即可】</c:v>
                </c:pt>
                <c:pt idx="1">
                  <c:v>尚缺</c:v>
                </c:pt>
              </c:strCache>
            </c:strRef>
          </c:cat>
          <c:val>
            <c:numRef>
              <c:f>Sheet1!$B$2:$B$3</c:f>
              <c:numCache>
                <c:formatCode>General</c:formatCode>
                <c:ptCount val="2"/>
                <c:pt idx="0">
                  <c:v>75</c:v>
                </c:pt>
                <c:pt idx="1">
                  <c:v>25</c:v>
                </c:pt>
              </c:numCache>
            </c:numRef>
          </c:val>
          <c:extLst>
            <c:ext xmlns:c16="http://schemas.microsoft.com/office/drawing/2014/chart" uri="{C3380CC4-5D6E-409C-BE32-E72D297353CC}">
              <c16:uniqueId val="{00000004-403F-4413-80CF-DCC214E95E4D}"/>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系列 1</c:v>
                </c:pt>
              </c:strCache>
            </c:strRef>
          </c:tx>
          <c:spPr>
            <a:solidFill>
              <a:srgbClr val="50B77D"/>
            </a:solidFill>
            <a:ln>
              <a:noFill/>
            </a:ln>
            <a:effectLst/>
          </c:spPr>
          <c:invertIfNegative val="0"/>
          <c:dPt>
            <c:idx val="1"/>
            <c:invertIfNegative val="0"/>
            <c:bubble3D val="0"/>
            <c:spPr>
              <a:solidFill>
                <a:srgbClr val="3395D5"/>
              </a:solidFill>
              <a:ln>
                <a:noFill/>
              </a:ln>
              <a:effectLst/>
            </c:spPr>
            <c:extLst>
              <c:ext xmlns:c16="http://schemas.microsoft.com/office/drawing/2014/chart" uri="{C3380CC4-5D6E-409C-BE32-E72D297353CC}">
                <c16:uniqueId val="{00000001-0E88-4218-ADFC-A2CEF6C44B59}"/>
              </c:ext>
            </c:extLst>
          </c:dPt>
          <c:dPt>
            <c:idx val="2"/>
            <c:invertIfNegative val="0"/>
            <c:bubble3D val="0"/>
            <c:spPr>
              <a:solidFill>
                <a:srgbClr val="005BB9"/>
              </a:solidFill>
              <a:ln>
                <a:noFill/>
              </a:ln>
              <a:effectLst/>
            </c:spPr>
            <c:extLst>
              <c:ext xmlns:c16="http://schemas.microsoft.com/office/drawing/2014/chart" uri="{C3380CC4-5D6E-409C-BE32-E72D297353CC}">
                <c16:uniqueId val="{00000003-0E88-4218-ADFC-A2CEF6C44B59}"/>
              </c:ext>
            </c:extLst>
          </c:dPt>
          <c:cat>
            <c:numRef>
              <c:f>Sheet1!$A$2:$A$4</c:f>
              <c:numCache>
                <c:formatCode>General</c:formatCode>
                <c:ptCount val="3"/>
                <c:pt idx="0">
                  <c:v>2017</c:v>
                </c:pt>
                <c:pt idx="1">
                  <c:v>2018</c:v>
                </c:pt>
                <c:pt idx="2">
                  <c:v>2019</c:v>
                </c:pt>
              </c:numCache>
            </c:numRef>
          </c:cat>
          <c:val>
            <c:numRef>
              <c:f>Sheet1!$B$2:$B$4</c:f>
              <c:numCache>
                <c:formatCode>General</c:formatCode>
                <c:ptCount val="3"/>
                <c:pt idx="0">
                  <c:v>20</c:v>
                </c:pt>
                <c:pt idx="1">
                  <c:v>50</c:v>
                </c:pt>
                <c:pt idx="2">
                  <c:v>90</c:v>
                </c:pt>
              </c:numCache>
            </c:numRef>
          </c:val>
          <c:extLst>
            <c:ext xmlns:c16="http://schemas.microsoft.com/office/drawing/2014/chart" uri="{C3380CC4-5D6E-409C-BE32-E72D297353CC}">
              <c16:uniqueId val="{00000004-0E88-4218-ADFC-A2CEF6C44B59}"/>
            </c:ext>
          </c:extLst>
        </c:ser>
        <c:ser>
          <c:idx val="1"/>
          <c:order val="1"/>
          <c:tx>
            <c:strRef>
              <c:f>Sheet1!$C$1</c:f>
              <c:strCache>
                <c:ptCount val="1"/>
                <c:pt idx="0">
                  <c:v>系列 2</c:v>
                </c:pt>
              </c:strCache>
            </c:strRef>
          </c:tx>
          <c:spPr>
            <a:solidFill>
              <a:schemeClr val="bg1">
                <a:lumMod val="85000"/>
              </a:schemeClr>
            </a:solidFill>
            <a:ln>
              <a:noFill/>
            </a:ln>
            <a:effectLst/>
          </c:spPr>
          <c:invertIfNegative val="0"/>
          <c:cat>
            <c:numRef>
              <c:f>Sheet1!$A$2:$A$4</c:f>
              <c:numCache>
                <c:formatCode>General</c:formatCode>
                <c:ptCount val="3"/>
                <c:pt idx="0">
                  <c:v>2017</c:v>
                </c:pt>
                <c:pt idx="1">
                  <c:v>2018</c:v>
                </c:pt>
                <c:pt idx="2">
                  <c:v>2019</c:v>
                </c:pt>
              </c:numCache>
            </c:numRef>
          </c:cat>
          <c:val>
            <c:numRef>
              <c:f>Sheet1!$C$2:$C$4</c:f>
              <c:numCache>
                <c:formatCode>General</c:formatCode>
                <c:ptCount val="3"/>
                <c:pt idx="0">
                  <c:v>80</c:v>
                </c:pt>
                <c:pt idx="1">
                  <c:v>50</c:v>
                </c:pt>
                <c:pt idx="2">
                  <c:v>10</c:v>
                </c:pt>
              </c:numCache>
            </c:numRef>
          </c:val>
          <c:extLst>
            <c:ext xmlns:c16="http://schemas.microsoft.com/office/drawing/2014/chart" uri="{C3380CC4-5D6E-409C-BE32-E72D297353CC}">
              <c16:uniqueId val="{00000005-0E88-4218-ADFC-A2CEF6C44B59}"/>
            </c:ext>
          </c:extLst>
        </c:ser>
        <c:dLbls>
          <c:showLegendKey val="0"/>
          <c:showVal val="0"/>
          <c:showCatName val="0"/>
          <c:showSerName val="0"/>
          <c:showPercent val="0"/>
          <c:showBubbleSize val="0"/>
        </c:dLbls>
        <c:gapWidth val="150"/>
        <c:overlap val="100"/>
        <c:axId val="391586776"/>
        <c:axId val="391587168"/>
      </c:barChart>
      <c:catAx>
        <c:axId val="391586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5" b="0" i="0" u="none" strike="noStrike" kern="1200" baseline="0">
                <a:solidFill>
                  <a:schemeClr val="tx1">
                    <a:lumMod val="65000"/>
                    <a:lumOff val="35000"/>
                  </a:schemeClr>
                </a:solidFill>
                <a:latin typeface="+mn-lt"/>
                <a:ea typeface="+mn-ea"/>
                <a:cs typeface="+mn-cs"/>
              </a:defRPr>
            </a:pPr>
            <a:endParaRPr lang="en-US"/>
          </a:p>
        </c:txPr>
        <c:crossAx val="391587168"/>
        <c:crosses val="autoZero"/>
        <c:auto val="1"/>
        <c:lblAlgn val="ctr"/>
        <c:lblOffset val="100"/>
        <c:noMultiLvlLbl val="0"/>
      </c:catAx>
      <c:valAx>
        <c:axId val="39158716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ja-JP" sz="1195" b="0" i="0" u="none" strike="noStrike" kern="1200" baseline="0">
                <a:solidFill>
                  <a:schemeClr val="tx1">
                    <a:lumMod val="65000"/>
                    <a:lumOff val="35000"/>
                  </a:schemeClr>
                </a:solidFill>
                <a:latin typeface="+mn-lt"/>
                <a:ea typeface="+mn-ea"/>
                <a:cs typeface="+mn-cs"/>
              </a:defRPr>
            </a:pPr>
            <a:endParaRPr lang="en-US"/>
          </a:p>
        </c:txPr>
        <c:crossAx val="39158677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0"/>
            <c:invertIfNegative val="0"/>
            <c:bubble3D val="0"/>
            <c:spPr>
              <a:solidFill>
                <a:srgbClr val="F8C55D"/>
              </a:solidFill>
              <a:ln>
                <a:noFill/>
              </a:ln>
              <a:effectLst/>
            </c:spPr>
            <c:extLst>
              <c:ext xmlns:c16="http://schemas.microsoft.com/office/drawing/2014/chart" uri="{C3380CC4-5D6E-409C-BE32-E72D297353CC}">
                <c16:uniqueId val="{00000001-F25A-4B30-88EC-4269E266D0FB}"/>
              </c:ext>
            </c:extLst>
          </c:dPt>
          <c:dPt>
            <c:idx val="1"/>
            <c:invertIfNegative val="0"/>
            <c:bubble3D val="0"/>
            <c:spPr>
              <a:solidFill>
                <a:srgbClr val="E8E9E9"/>
              </a:solidFill>
              <a:ln>
                <a:noFill/>
              </a:ln>
              <a:effectLst/>
            </c:spPr>
            <c:extLst>
              <c:ext xmlns:c16="http://schemas.microsoft.com/office/drawing/2014/chart" uri="{C3380CC4-5D6E-409C-BE32-E72D297353CC}">
                <c16:uniqueId val="{00000003-F25A-4B30-88EC-4269E266D0FB}"/>
              </c:ext>
            </c:extLst>
          </c:dPt>
          <c:dPt>
            <c:idx val="2"/>
            <c:invertIfNegative val="0"/>
            <c:bubble3D val="0"/>
            <c:spPr>
              <a:solidFill>
                <a:srgbClr val="E8E9E9"/>
              </a:solidFill>
              <a:ln>
                <a:noFill/>
              </a:ln>
              <a:effectLst/>
            </c:spPr>
            <c:extLst>
              <c:ext xmlns:c16="http://schemas.microsoft.com/office/drawing/2014/chart" uri="{C3380CC4-5D6E-409C-BE32-E72D297353CC}">
                <c16:uniqueId val="{00000005-F25A-4B30-88EC-4269E266D0FB}"/>
              </c:ext>
            </c:extLst>
          </c:dPt>
          <c:dPt>
            <c:idx val="3"/>
            <c:invertIfNegative val="0"/>
            <c:bubble3D val="0"/>
            <c:spPr>
              <a:solidFill>
                <a:srgbClr val="50B77D"/>
              </a:solidFill>
              <a:ln>
                <a:noFill/>
              </a:ln>
              <a:effectLst/>
            </c:spPr>
            <c:extLst>
              <c:ext xmlns:c16="http://schemas.microsoft.com/office/drawing/2014/chart" uri="{C3380CC4-5D6E-409C-BE32-E72D297353CC}">
                <c16:uniqueId val="{00000007-F25A-4B30-88EC-4269E266D0FB}"/>
              </c:ext>
            </c:extLst>
          </c:dPt>
          <c:dPt>
            <c:idx val="4"/>
            <c:invertIfNegative val="0"/>
            <c:bubble3D val="0"/>
            <c:spPr>
              <a:solidFill>
                <a:srgbClr val="E8E9E9"/>
              </a:solidFill>
              <a:ln>
                <a:noFill/>
              </a:ln>
              <a:effectLst/>
            </c:spPr>
            <c:extLst>
              <c:ext xmlns:c16="http://schemas.microsoft.com/office/drawing/2014/chart" uri="{C3380CC4-5D6E-409C-BE32-E72D297353CC}">
                <c16:uniqueId val="{00000009-F25A-4B30-88EC-4269E266D0FB}"/>
              </c:ext>
            </c:extLst>
          </c:dPt>
          <c:dPt>
            <c:idx val="5"/>
            <c:invertIfNegative val="0"/>
            <c:bubble3D val="0"/>
            <c:spPr>
              <a:solidFill>
                <a:srgbClr val="E8E9E9"/>
              </a:solidFill>
              <a:ln>
                <a:noFill/>
              </a:ln>
              <a:effectLst/>
            </c:spPr>
            <c:extLst>
              <c:ext xmlns:c16="http://schemas.microsoft.com/office/drawing/2014/chart" uri="{C3380CC4-5D6E-409C-BE32-E72D297353CC}">
                <c16:uniqueId val="{0000000B-F25A-4B30-88EC-4269E266D0FB}"/>
              </c:ext>
            </c:extLst>
          </c:dPt>
          <c:dPt>
            <c:idx val="6"/>
            <c:invertIfNegative val="0"/>
            <c:bubble3D val="0"/>
            <c:spPr>
              <a:solidFill>
                <a:srgbClr val="3395D5"/>
              </a:solidFill>
              <a:ln>
                <a:noFill/>
              </a:ln>
              <a:effectLst/>
            </c:spPr>
            <c:extLst>
              <c:ext xmlns:c16="http://schemas.microsoft.com/office/drawing/2014/chart" uri="{C3380CC4-5D6E-409C-BE32-E72D297353CC}">
                <c16:uniqueId val="{0000000D-F25A-4B30-88EC-4269E266D0FB}"/>
              </c:ext>
            </c:extLst>
          </c:dPt>
          <c:dPt>
            <c:idx val="7"/>
            <c:invertIfNegative val="0"/>
            <c:bubble3D val="0"/>
            <c:spPr>
              <a:solidFill>
                <a:srgbClr val="E8E9E9"/>
              </a:solidFill>
              <a:ln>
                <a:noFill/>
              </a:ln>
              <a:effectLst/>
            </c:spPr>
            <c:extLst>
              <c:ext xmlns:c16="http://schemas.microsoft.com/office/drawing/2014/chart" uri="{C3380CC4-5D6E-409C-BE32-E72D297353CC}">
                <c16:uniqueId val="{0000000F-F25A-4B30-88EC-4269E266D0FB}"/>
              </c:ext>
            </c:extLst>
          </c:dPt>
          <c:dPt>
            <c:idx val="8"/>
            <c:invertIfNegative val="0"/>
            <c:bubble3D val="0"/>
            <c:spPr>
              <a:solidFill>
                <a:srgbClr val="E8E9E9"/>
              </a:solidFill>
              <a:ln>
                <a:noFill/>
              </a:ln>
              <a:effectLst/>
            </c:spPr>
            <c:extLst>
              <c:ext xmlns:c16="http://schemas.microsoft.com/office/drawing/2014/chart" uri="{C3380CC4-5D6E-409C-BE32-E72D297353CC}">
                <c16:uniqueId val="{00000011-F25A-4B30-88EC-4269E266D0FB}"/>
              </c:ext>
            </c:extLst>
          </c:dPt>
          <c:dPt>
            <c:idx val="9"/>
            <c:invertIfNegative val="0"/>
            <c:bubble3D val="0"/>
            <c:spPr>
              <a:solidFill>
                <a:srgbClr val="005BB9"/>
              </a:solidFill>
              <a:ln>
                <a:noFill/>
              </a:ln>
              <a:effectLst/>
            </c:spPr>
            <c:extLst>
              <c:ext xmlns:c16="http://schemas.microsoft.com/office/drawing/2014/chart" uri="{C3380CC4-5D6E-409C-BE32-E72D297353CC}">
                <c16:uniqueId val="{00000013-F25A-4B30-88EC-4269E266D0FB}"/>
              </c:ext>
            </c:extLst>
          </c:dPt>
          <c:cat>
            <c:strRef>
              <c:f>Sheet1!$A$2:$A$11</c:f>
              <c:strCache>
                <c:ptCount val="10"/>
                <c:pt idx="0">
                  <c:v>类别 1</c:v>
                </c:pt>
                <c:pt idx="1">
                  <c:v>类别 2</c:v>
                </c:pt>
                <c:pt idx="2">
                  <c:v>类别 3</c:v>
                </c:pt>
                <c:pt idx="3">
                  <c:v>类别 4</c:v>
                </c:pt>
                <c:pt idx="4">
                  <c:v>类别 5</c:v>
                </c:pt>
                <c:pt idx="5">
                  <c:v>类别 6</c:v>
                </c:pt>
                <c:pt idx="6">
                  <c:v>类别 7</c:v>
                </c:pt>
                <c:pt idx="7">
                  <c:v>类别 8</c:v>
                </c:pt>
                <c:pt idx="8">
                  <c:v>类别 9</c:v>
                </c:pt>
                <c:pt idx="9">
                  <c:v>类别 10</c:v>
                </c:pt>
              </c:strCache>
            </c:strRef>
          </c:cat>
          <c:val>
            <c:numRef>
              <c:f>Sheet1!$B$2:$B$11</c:f>
              <c:numCache>
                <c:formatCode>General</c:formatCode>
                <c:ptCount val="10"/>
                <c:pt idx="0">
                  <c:v>12</c:v>
                </c:pt>
                <c:pt idx="1">
                  <c:v>20</c:v>
                </c:pt>
                <c:pt idx="2">
                  <c:v>25</c:v>
                </c:pt>
                <c:pt idx="3">
                  <c:v>39</c:v>
                </c:pt>
                <c:pt idx="4">
                  <c:v>30</c:v>
                </c:pt>
                <c:pt idx="5">
                  <c:v>22</c:v>
                </c:pt>
                <c:pt idx="6">
                  <c:v>36</c:v>
                </c:pt>
                <c:pt idx="7">
                  <c:v>20</c:v>
                </c:pt>
                <c:pt idx="8">
                  <c:v>15</c:v>
                </c:pt>
                <c:pt idx="9">
                  <c:v>11</c:v>
                </c:pt>
              </c:numCache>
            </c:numRef>
          </c:val>
          <c:extLst>
            <c:ext xmlns:c16="http://schemas.microsoft.com/office/drawing/2014/chart" uri="{C3380CC4-5D6E-409C-BE32-E72D297353CC}">
              <c16:uniqueId val="{00000014-F25A-4B30-88EC-4269E266D0FB}"/>
            </c:ext>
          </c:extLst>
        </c:ser>
        <c:dLbls>
          <c:showLegendKey val="0"/>
          <c:showVal val="0"/>
          <c:showCatName val="0"/>
          <c:showSerName val="0"/>
          <c:showPercent val="0"/>
          <c:showBubbleSize val="0"/>
        </c:dLbls>
        <c:gapWidth val="20"/>
        <c:overlap val="100"/>
        <c:axId val="580710120"/>
        <c:axId val="580710512"/>
      </c:barChart>
      <c:lineChart>
        <c:grouping val="standard"/>
        <c:varyColors val="0"/>
        <c:ser>
          <c:idx val="1"/>
          <c:order val="1"/>
          <c:tx>
            <c:strRef>
              <c:f>Sheet1!$C$1</c:f>
              <c:strCache>
                <c:ptCount val="1"/>
                <c:pt idx="0">
                  <c:v>系列 2</c:v>
                </c:pt>
              </c:strCache>
            </c:strRef>
          </c:tx>
          <c:spPr>
            <a:ln w="22225" cap="rnd">
              <a:solidFill>
                <a:schemeClr val="bg1">
                  <a:lumMod val="75000"/>
                </a:schemeClr>
              </a:solidFill>
              <a:round/>
            </a:ln>
            <a:effectLst/>
          </c:spPr>
          <c:marker>
            <c:symbol val="circle"/>
            <c:size val="5"/>
            <c:spPr>
              <a:solidFill>
                <a:schemeClr val="accent2"/>
              </a:solidFill>
              <a:ln w="79375">
                <a:solidFill>
                  <a:schemeClr val="bg1">
                    <a:lumMod val="75000"/>
                  </a:schemeClr>
                </a:solidFill>
              </a:ln>
              <a:effectLst/>
            </c:spPr>
          </c:marker>
          <c:cat>
            <c:strRef>
              <c:f>Sheet1!$A$2:$A$11</c:f>
              <c:strCache>
                <c:ptCount val="10"/>
                <c:pt idx="0">
                  <c:v>类别 1</c:v>
                </c:pt>
                <c:pt idx="1">
                  <c:v>类别 2</c:v>
                </c:pt>
                <c:pt idx="2">
                  <c:v>类别 3</c:v>
                </c:pt>
                <c:pt idx="3">
                  <c:v>类别 4</c:v>
                </c:pt>
                <c:pt idx="4">
                  <c:v>类别 5</c:v>
                </c:pt>
                <c:pt idx="5">
                  <c:v>类别 6</c:v>
                </c:pt>
                <c:pt idx="6">
                  <c:v>类别 7</c:v>
                </c:pt>
                <c:pt idx="7">
                  <c:v>类别 8</c:v>
                </c:pt>
                <c:pt idx="8">
                  <c:v>类别 9</c:v>
                </c:pt>
                <c:pt idx="9">
                  <c:v>类别 10</c:v>
                </c:pt>
              </c:strCache>
            </c:strRef>
          </c:cat>
          <c:val>
            <c:numRef>
              <c:f>Sheet1!$C$2:$C$11</c:f>
              <c:numCache>
                <c:formatCode>General</c:formatCode>
                <c:ptCount val="10"/>
                <c:pt idx="0">
                  <c:v>12</c:v>
                </c:pt>
                <c:pt idx="1">
                  <c:v>20</c:v>
                </c:pt>
                <c:pt idx="2">
                  <c:v>25</c:v>
                </c:pt>
                <c:pt idx="3">
                  <c:v>39</c:v>
                </c:pt>
                <c:pt idx="4">
                  <c:v>30</c:v>
                </c:pt>
                <c:pt idx="5">
                  <c:v>22</c:v>
                </c:pt>
                <c:pt idx="6">
                  <c:v>36</c:v>
                </c:pt>
                <c:pt idx="7">
                  <c:v>20</c:v>
                </c:pt>
                <c:pt idx="8">
                  <c:v>15</c:v>
                </c:pt>
                <c:pt idx="9">
                  <c:v>11</c:v>
                </c:pt>
              </c:numCache>
            </c:numRef>
          </c:val>
          <c:smooth val="0"/>
          <c:extLst>
            <c:ext xmlns:c16="http://schemas.microsoft.com/office/drawing/2014/chart" uri="{C3380CC4-5D6E-409C-BE32-E72D297353CC}">
              <c16:uniqueId val="{00000015-F25A-4B30-88EC-4269E266D0FB}"/>
            </c:ext>
          </c:extLst>
        </c:ser>
        <c:dLbls>
          <c:showLegendKey val="0"/>
          <c:showVal val="0"/>
          <c:showCatName val="0"/>
          <c:showSerName val="0"/>
          <c:showPercent val="0"/>
          <c:showBubbleSize val="0"/>
        </c:dLbls>
        <c:marker val="1"/>
        <c:smooth val="0"/>
        <c:axId val="580710120"/>
        <c:axId val="580710512"/>
      </c:lineChart>
      <c:catAx>
        <c:axId val="580710120"/>
        <c:scaling>
          <c:orientation val="minMax"/>
        </c:scaling>
        <c:delete val="1"/>
        <c:axPos val="b"/>
        <c:numFmt formatCode="General" sourceLinked="1"/>
        <c:majorTickMark val="out"/>
        <c:minorTickMark val="none"/>
        <c:tickLblPos val="nextTo"/>
        <c:crossAx val="580710512"/>
        <c:crosses val="autoZero"/>
        <c:auto val="1"/>
        <c:lblAlgn val="ctr"/>
        <c:lblOffset val="100"/>
        <c:noMultiLvlLbl val="0"/>
      </c:catAx>
      <c:valAx>
        <c:axId val="580710512"/>
        <c:scaling>
          <c:orientation val="minMax"/>
        </c:scaling>
        <c:delete val="1"/>
        <c:axPos val="r"/>
        <c:numFmt formatCode="General" sourceLinked="1"/>
        <c:majorTickMark val="out"/>
        <c:minorTickMark val="none"/>
        <c:tickLblPos val="nextTo"/>
        <c:crossAx val="580710120"/>
        <c:crosses val="max"/>
        <c:crossBetween val="between"/>
      </c:valAx>
      <c:spPr>
        <a:noFill/>
        <a:ln>
          <a:noFill/>
        </a:ln>
        <a:effectLst/>
      </c:spPr>
    </c:plotArea>
    <c:plotVisOnly val="1"/>
    <c:dispBlanksAs val="gap"/>
    <c:showDLblsOverMax val="0"/>
  </c:chart>
  <c:spPr>
    <a:noFill/>
    <a:ln>
      <a:noFill/>
    </a:ln>
    <a:effectLst/>
  </c:spPr>
  <c:txPr>
    <a:bodyPr/>
    <a:lstStyle/>
    <a:p>
      <a:pPr>
        <a:defRPr lang="zh-CN"/>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016540192514"/>
          <c:y val="5.0798539541988201E-2"/>
          <c:w val="0.62010139042680801"/>
          <c:h val="0.93015200812976595"/>
        </c:manualLayout>
      </c:layout>
      <c:doughnutChart>
        <c:varyColors val="1"/>
        <c:ser>
          <c:idx val="0"/>
          <c:order val="0"/>
          <c:tx>
            <c:strRef>
              <c:f>Sheet1!$B$1</c:f>
              <c:strCache>
                <c:ptCount val="1"/>
                <c:pt idx="0">
                  <c:v>比例100</c:v>
                </c:pt>
              </c:strCache>
            </c:strRef>
          </c:tx>
          <c:spPr>
            <a:solidFill>
              <a:srgbClr val="005BB9"/>
            </a:solidFill>
          </c:spPr>
          <c:dPt>
            <c:idx val="0"/>
            <c:bubble3D val="0"/>
            <c:spPr>
              <a:solidFill>
                <a:srgbClr val="005BB9"/>
              </a:solidFill>
              <a:ln w="19050" cap="rnd">
                <a:solidFill>
                  <a:schemeClr val="lt1"/>
                </a:solidFill>
              </a:ln>
              <a:effectLst/>
            </c:spPr>
            <c:extLst>
              <c:ext xmlns:c16="http://schemas.microsoft.com/office/drawing/2014/chart" uri="{C3380CC4-5D6E-409C-BE32-E72D297353CC}">
                <c16:uniqueId val="{00000001-7FEC-4CDD-9301-D537F762D9A0}"/>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7FEC-4CDD-9301-D537F762D9A0}"/>
              </c:ext>
            </c:extLst>
          </c:dPt>
          <c:cat>
            <c:strRef>
              <c:f>Sheet1!$A$2:$A$3</c:f>
              <c:strCache>
                <c:ptCount val="2"/>
                <c:pt idx="0">
                  <c:v>已有【编写此项即可】</c:v>
                </c:pt>
                <c:pt idx="1">
                  <c:v>尚缺</c:v>
                </c:pt>
              </c:strCache>
            </c:strRef>
          </c:cat>
          <c:val>
            <c:numRef>
              <c:f>Sheet1!$B$2:$B$3</c:f>
              <c:numCache>
                <c:formatCode>General</c:formatCode>
                <c:ptCount val="2"/>
                <c:pt idx="0">
                  <c:v>58</c:v>
                </c:pt>
                <c:pt idx="1">
                  <c:v>42</c:v>
                </c:pt>
              </c:numCache>
            </c:numRef>
          </c:val>
          <c:extLst>
            <c:ext xmlns:c16="http://schemas.microsoft.com/office/drawing/2014/chart" uri="{C3380CC4-5D6E-409C-BE32-E72D297353CC}">
              <c16:uniqueId val="{00000004-7FEC-4CDD-9301-D537F762D9A0}"/>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016540192514"/>
          <c:y val="5.0798539541988201E-2"/>
          <c:w val="0.62010139042680801"/>
          <c:h val="0.93015200812976595"/>
        </c:manualLayout>
      </c:layout>
      <c:doughnutChart>
        <c:varyColors val="1"/>
        <c:ser>
          <c:idx val="0"/>
          <c:order val="0"/>
          <c:tx>
            <c:strRef>
              <c:f>Sheet1!$B$1</c:f>
              <c:strCache>
                <c:ptCount val="1"/>
                <c:pt idx="0">
                  <c:v>比例100</c:v>
                </c:pt>
              </c:strCache>
            </c:strRef>
          </c:tx>
          <c:spPr>
            <a:solidFill>
              <a:srgbClr val="005BB9"/>
            </a:solidFill>
          </c:spPr>
          <c:dPt>
            <c:idx val="0"/>
            <c:bubble3D val="0"/>
            <c:spPr>
              <a:solidFill>
                <a:srgbClr val="005BB9"/>
              </a:solidFill>
              <a:ln w="19050" cap="rnd">
                <a:solidFill>
                  <a:schemeClr val="lt1"/>
                </a:solidFill>
              </a:ln>
              <a:effectLst/>
            </c:spPr>
            <c:extLst>
              <c:ext xmlns:c16="http://schemas.microsoft.com/office/drawing/2014/chart" uri="{C3380CC4-5D6E-409C-BE32-E72D297353CC}">
                <c16:uniqueId val="{00000001-26F5-4CFB-A066-301960BEBA1F}"/>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26F5-4CFB-A066-301960BEBA1F}"/>
              </c:ext>
            </c:extLst>
          </c:dPt>
          <c:cat>
            <c:strRef>
              <c:f>Sheet1!$A$2:$A$3</c:f>
              <c:strCache>
                <c:ptCount val="2"/>
                <c:pt idx="0">
                  <c:v>已有【编写此项即可】</c:v>
                </c:pt>
                <c:pt idx="1">
                  <c:v>尚缺</c:v>
                </c:pt>
              </c:strCache>
            </c:strRef>
          </c:cat>
          <c:val>
            <c:numRef>
              <c:f>Sheet1!$B$2:$B$3</c:f>
              <c:numCache>
                <c:formatCode>General</c:formatCode>
                <c:ptCount val="2"/>
                <c:pt idx="0">
                  <c:v>43</c:v>
                </c:pt>
                <c:pt idx="1">
                  <c:v>57</c:v>
                </c:pt>
              </c:numCache>
            </c:numRef>
          </c:val>
          <c:extLst>
            <c:ext xmlns:c16="http://schemas.microsoft.com/office/drawing/2014/chart" uri="{C3380CC4-5D6E-409C-BE32-E72D297353CC}">
              <c16:uniqueId val="{00000004-26F5-4CFB-A066-301960BEBA1F}"/>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016540192514"/>
          <c:y val="5.0798539541988201E-2"/>
          <c:w val="0.62010139042680801"/>
          <c:h val="0.93015200812976595"/>
        </c:manualLayout>
      </c:layout>
      <c:doughnutChart>
        <c:varyColors val="1"/>
        <c:ser>
          <c:idx val="0"/>
          <c:order val="0"/>
          <c:tx>
            <c:strRef>
              <c:f>Sheet1!$B$1</c:f>
              <c:strCache>
                <c:ptCount val="1"/>
                <c:pt idx="0">
                  <c:v>比例100</c:v>
                </c:pt>
              </c:strCache>
            </c:strRef>
          </c:tx>
          <c:spPr>
            <a:solidFill>
              <a:srgbClr val="005BB9"/>
            </a:solidFill>
          </c:spPr>
          <c:dPt>
            <c:idx val="0"/>
            <c:bubble3D val="0"/>
            <c:spPr>
              <a:solidFill>
                <a:srgbClr val="005BB9"/>
              </a:solidFill>
              <a:ln w="19050" cap="rnd">
                <a:solidFill>
                  <a:schemeClr val="lt1"/>
                </a:solidFill>
              </a:ln>
              <a:effectLst/>
            </c:spPr>
            <c:extLst>
              <c:ext xmlns:c16="http://schemas.microsoft.com/office/drawing/2014/chart" uri="{C3380CC4-5D6E-409C-BE32-E72D297353CC}">
                <c16:uniqueId val="{00000001-B273-4800-B596-3CE5A88A5D1B}"/>
              </c:ext>
            </c:extLst>
          </c:dPt>
          <c:dPt>
            <c:idx val="1"/>
            <c:bubble3D val="0"/>
            <c:spPr>
              <a:solidFill>
                <a:schemeClr val="bg1"/>
              </a:solidFill>
              <a:ln w="19050">
                <a:solidFill>
                  <a:schemeClr val="lt1"/>
                </a:solidFill>
              </a:ln>
              <a:effectLst/>
            </c:spPr>
            <c:extLst>
              <c:ext xmlns:c16="http://schemas.microsoft.com/office/drawing/2014/chart" uri="{C3380CC4-5D6E-409C-BE32-E72D297353CC}">
                <c16:uniqueId val="{00000003-B273-4800-B596-3CE5A88A5D1B}"/>
              </c:ext>
            </c:extLst>
          </c:dPt>
          <c:cat>
            <c:strRef>
              <c:f>Sheet1!$A$2:$A$3</c:f>
              <c:strCache>
                <c:ptCount val="2"/>
                <c:pt idx="0">
                  <c:v>已有【编写此项即可】</c:v>
                </c:pt>
                <c:pt idx="1">
                  <c:v>尚缺</c:v>
                </c:pt>
              </c:strCache>
            </c:strRef>
          </c:cat>
          <c:val>
            <c:numRef>
              <c:f>Sheet1!$B$2:$B$3</c:f>
              <c:numCache>
                <c:formatCode>General</c:formatCode>
                <c:ptCount val="2"/>
                <c:pt idx="0">
                  <c:v>25</c:v>
                </c:pt>
                <c:pt idx="1">
                  <c:v>75</c:v>
                </c:pt>
              </c:numCache>
            </c:numRef>
          </c:val>
          <c:extLst>
            <c:ext xmlns:c16="http://schemas.microsoft.com/office/drawing/2014/chart" uri="{C3380CC4-5D6E-409C-BE32-E72D297353CC}">
              <c16:uniqueId val="{00000004-B273-4800-B596-3CE5A88A5D1B}"/>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showDLblsOverMax val="0"/>
  </c:chart>
  <c:spPr>
    <a:noFill/>
    <a:ln>
      <a:noFill/>
    </a:ln>
    <a:effectLst/>
  </c:spPr>
  <c:txPr>
    <a:bodyPr/>
    <a:lstStyle/>
    <a:p>
      <a:pPr>
        <a:defRPr lang="zh-CN"/>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502006482093603"/>
          <c:y val="0.13124564689653301"/>
          <c:w val="0.62010139042680801"/>
          <c:h val="0.93015200812976595"/>
        </c:manualLayout>
      </c:layout>
      <c:doughnutChart>
        <c:varyColors val="1"/>
        <c:ser>
          <c:idx val="0"/>
          <c:order val="0"/>
          <c:tx>
            <c:strRef>
              <c:f>Sheet1!$B$1</c:f>
              <c:strCache>
                <c:ptCount val="1"/>
                <c:pt idx="0">
                  <c:v>比例100</c:v>
                </c:pt>
              </c:strCache>
            </c:strRef>
          </c:tx>
          <c:spPr>
            <a:solidFill>
              <a:srgbClr val="005BB9"/>
            </a:solidFill>
          </c:spPr>
          <c:dPt>
            <c:idx val="0"/>
            <c:bubble3D val="0"/>
            <c:spPr>
              <a:solidFill>
                <a:srgbClr val="3395D6"/>
              </a:solidFill>
              <a:ln w="19050" cap="rnd">
                <a:solidFill>
                  <a:schemeClr val="lt1"/>
                </a:solidFill>
              </a:ln>
              <a:effectLst/>
            </c:spPr>
            <c:extLst>
              <c:ext xmlns:c16="http://schemas.microsoft.com/office/drawing/2014/chart" uri="{C3380CC4-5D6E-409C-BE32-E72D297353CC}">
                <c16:uniqueId val="{00000001-16AA-4864-9696-EA90B99AF16E}"/>
              </c:ext>
            </c:extLst>
          </c:dPt>
          <c:dPt>
            <c:idx val="1"/>
            <c:bubble3D val="0"/>
            <c:spPr>
              <a:solidFill>
                <a:srgbClr val="50B87D"/>
              </a:solidFill>
              <a:ln w="19050">
                <a:solidFill>
                  <a:schemeClr val="lt1"/>
                </a:solidFill>
              </a:ln>
              <a:effectLst/>
            </c:spPr>
            <c:extLst>
              <c:ext xmlns:c16="http://schemas.microsoft.com/office/drawing/2014/chart" uri="{C3380CC4-5D6E-409C-BE32-E72D297353CC}">
                <c16:uniqueId val="{00000003-16AA-4864-9696-EA90B99AF16E}"/>
              </c:ext>
            </c:extLst>
          </c:dPt>
          <c:dPt>
            <c:idx val="2"/>
            <c:bubble3D val="0"/>
            <c:spPr>
              <a:solidFill>
                <a:srgbClr val="F8C55C"/>
              </a:solidFill>
            </c:spPr>
            <c:extLst>
              <c:ext xmlns:c16="http://schemas.microsoft.com/office/drawing/2014/chart" uri="{C3380CC4-5D6E-409C-BE32-E72D297353CC}">
                <c16:uniqueId val="{00000005-16AA-4864-9696-EA90B99AF16E}"/>
              </c:ext>
            </c:extLst>
          </c:dPt>
          <c:dPt>
            <c:idx val="3"/>
            <c:bubble3D val="0"/>
            <c:extLst>
              <c:ext xmlns:c16="http://schemas.microsoft.com/office/drawing/2014/chart" uri="{C3380CC4-5D6E-409C-BE32-E72D297353CC}">
                <c16:uniqueId val="{00000007-16AA-4864-9696-EA90B99AF16E}"/>
              </c:ext>
            </c:extLst>
          </c:dPt>
          <c:dLbls>
            <c:dLbl>
              <c:idx val="0"/>
              <c:layout>
                <c:manualLayout>
                  <c:x val="4.1225193267438898E-2"/>
                  <c:y val="-0.171757402811682"/>
                </c:manualLayout>
              </c:layout>
              <c:tx>
                <c:rich>
                  <a:bodyPr rot="0" spcFirstLastPara="0" vertOverflow="ellipsis" vert="horz" wrap="square" lIns="38100" tIns="19050" rIns="38100" bIns="19050" anchor="ctr" anchorCtr="0">
                    <a:noAutofit/>
                  </a:bodyPr>
                  <a:lstStyle/>
                  <a:p>
                    <a:fld id="{11BC581A-A9B5-480F-AB5A-68CC03906010}" type="CATEGORYNAME">
                      <a:rPr lang="zh-CN" altLang="en-US"/>
                      <a:pPr/>
                      <a:t>[分類名]</a:t>
                    </a:fld>
                    <a:endParaRPr lang="ja-JP" altLang="en-US"/>
                  </a:p>
                </c:rich>
              </c:tx>
              <c:spPr>
                <a:solidFill>
                  <a:srgbClr val="3395D6"/>
                </a:solidFill>
                <a:ln>
                  <a:noFill/>
                </a:ln>
                <a:effectLst/>
              </c:sp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ellipse">
                      <a:avLst/>
                    </a:prstGeom>
                  </c15:spPr>
                  <c15:layout>
                    <c:manualLayout>
                      <c:w val="8.7644111670933403E-2"/>
                      <c:h val="0.114110479230202"/>
                    </c:manualLayout>
                  </c15:layout>
                  <c15:dlblFieldTable/>
                  <c15:showDataLabelsRange val="0"/>
                </c:ext>
                <c:ext xmlns:c16="http://schemas.microsoft.com/office/drawing/2014/chart" uri="{C3380CC4-5D6E-409C-BE32-E72D297353CC}">
                  <c16:uniqueId val="{00000001-16AA-4864-9696-EA90B99AF16E}"/>
                </c:ext>
              </c:extLst>
            </c:dLbl>
            <c:dLbl>
              <c:idx val="1"/>
              <c:layout>
                <c:manualLayout>
                  <c:x val="6.3899049564530505E-2"/>
                  <c:y val="0.101980957919436"/>
                </c:manualLayout>
              </c:layout>
              <c:tx>
                <c:rich>
                  <a:bodyPr rot="0" spcFirstLastPara="0" vertOverflow="ellipsis" vert="horz" wrap="square" lIns="38100" tIns="19050" rIns="38100" bIns="19050" anchor="ctr" anchorCtr="1">
                    <a:noAutofit/>
                  </a:bodyPr>
                  <a:lstStyle/>
                  <a:p>
                    <a:fld id="{EB64B521-ACD3-4D91-9659-E18D50F465EA}" type="CATEGORYNAME">
                      <a:rPr lang="zh-CN" altLang="en-US"/>
                      <a:pPr/>
                      <a:t>[分類名]</a:t>
                    </a:fld>
                    <a:endParaRPr lang="ja-JP" altLang="en-US"/>
                  </a:p>
                </c:rich>
              </c:tx>
              <c:spPr>
                <a:solidFill>
                  <a:srgbClr val="50B87D"/>
                </a:solidFill>
                <a:ln>
                  <a:noFill/>
                </a:ln>
                <a:effectLst/>
              </c:sp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ellipse">
                      <a:avLst/>
                    </a:prstGeom>
                  </c15:spPr>
                  <c15:layout>
                    <c:manualLayout>
                      <c:w val="8.7644111670933403E-2"/>
                      <c:h val="0.114110479230202"/>
                    </c:manualLayout>
                  </c15:layout>
                  <c15:dlblFieldTable/>
                  <c15:showDataLabelsRange val="0"/>
                </c:ext>
                <c:ext xmlns:c16="http://schemas.microsoft.com/office/drawing/2014/chart" uri="{C3380CC4-5D6E-409C-BE32-E72D297353CC}">
                  <c16:uniqueId val="{00000003-16AA-4864-9696-EA90B99AF16E}"/>
                </c:ext>
              </c:extLst>
            </c:dLbl>
            <c:dLbl>
              <c:idx val="2"/>
              <c:layout>
                <c:manualLayout>
                  <c:x val="-5.9776530237786597E-2"/>
                  <c:y val="0.110032086176234"/>
                </c:manualLayout>
              </c:layout>
              <c:tx>
                <c:rich>
                  <a:bodyPr rot="0" spcFirstLastPara="0" vertOverflow="ellipsis" vert="horz" wrap="square" lIns="38100" tIns="19050" rIns="38100" bIns="19050" anchor="ctr" anchorCtr="1">
                    <a:noAutofit/>
                  </a:bodyPr>
                  <a:lstStyle/>
                  <a:p>
                    <a:fld id="{4332F7DE-D8C3-46AC-9058-65283BC9E561}" type="CATEGORYNAME">
                      <a:rPr lang="zh-CN" altLang="en-US"/>
                      <a:pPr/>
                      <a:t>[分類名]</a:t>
                    </a:fld>
                    <a:endParaRPr lang="ja-JP" altLang="en-US"/>
                  </a:p>
                </c:rich>
              </c:tx>
              <c:spPr>
                <a:solidFill>
                  <a:srgbClr val="F8C55C"/>
                </a:solidFill>
                <a:ln>
                  <a:noFill/>
                </a:ln>
                <a:effectLst/>
              </c:sp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ellipse">
                      <a:avLst/>
                    </a:prstGeom>
                  </c15:spPr>
                  <c15:layout>
                    <c:manualLayout>
                      <c:w val="8.7644111670933403E-2"/>
                      <c:h val="0.114110479230202"/>
                    </c:manualLayout>
                  </c15:layout>
                  <c15:dlblFieldTable/>
                  <c15:showDataLabelsRange val="0"/>
                </c:ext>
                <c:ext xmlns:c16="http://schemas.microsoft.com/office/drawing/2014/chart" uri="{C3380CC4-5D6E-409C-BE32-E72D297353CC}">
                  <c16:uniqueId val="{00000005-16AA-4864-9696-EA90B99AF16E}"/>
                </c:ext>
              </c:extLst>
            </c:dLbl>
            <c:dLbl>
              <c:idx val="3"/>
              <c:layout>
                <c:manualLayout>
                  <c:x val="-6.6254890825463097E-2"/>
                  <c:y val="-0.14016697321531199"/>
                </c:manualLayout>
              </c:layout>
              <c:tx>
                <c:rich>
                  <a:bodyPr rot="0" spcFirstLastPara="0" vertOverflow="ellipsis" vert="horz" wrap="square" lIns="38100" tIns="19050" rIns="38100" bIns="19050" anchor="ctr" anchorCtr="0">
                    <a:noAutofit/>
                  </a:bodyPr>
                  <a:lstStyle/>
                  <a:p>
                    <a:fld id="{9433410B-0B16-488C-94B0-D8DE52B10C58}" type="CATEGORYNAME">
                      <a:rPr lang="zh-CN" altLang="en-US"/>
                      <a:pPr/>
                      <a:t>[分類名]</a:t>
                    </a:fld>
                    <a:endParaRPr lang="ja-JP" altLang="en-US"/>
                  </a:p>
                </c:rich>
              </c:tx>
              <c:spPr>
                <a:solidFill>
                  <a:srgbClr val="005BB9"/>
                </a:solidFill>
                <a:ln>
                  <a:noFill/>
                </a:ln>
                <a:effectLst/>
              </c:spPr>
              <c:showLegendKey val="0"/>
              <c:showVal val="0"/>
              <c:showCatName val="1"/>
              <c:showSerName val="0"/>
              <c:showPercent val="1"/>
              <c:showBubbleSize val="0"/>
              <c:separator>
</c:separator>
              <c:extLst>
                <c:ext xmlns:c15="http://schemas.microsoft.com/office/drawing/2012/chart" uri="{CE6537A1-D6FC-4f65-9D91-7224C49458BB}">
                  <c15:spPr xmlns:c15="http://schemas.microsoft.com/office/drawing/2012/chart">
                    <a:prstGeom prst="ellipse">
                      <a:avLst/>
                    </a:prstGeom>
                  </c15:spPr>
                  <c15:layout>
                    <c:manualLayout>
                      <c:w val="8.7644111670933403E-2"/>
                      <c:h val="0.114110479230202"/>
                    </c:manualLayout>
                  </c15:layout>
                  <c15:dlblFieldTable/>
                  <c15:showDataLabelsRange val="0"/>
                </c:ext>
                <c:ext xmlns:c16="http://schemas.microsoft.com/office/drawing/2014/chart" uri="{C3380CC4-5D6E-409C-BE32-E72D297353CC}">
                  <c16:uniqueId val="{00000007-16AA-4864-9696-EA90B99AF16E}"/>
                </c:ext>
              </c:extLst>
            </c:dLbl>
            <c:spPr>
              <a:solidFill>
                <a:prstClr val="white"/>
              </a:solid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c15:spPr>
              </c:ext>
            </c:extLst>
          </c:dLbls>
          <c:cat>
            <c:strRef>
              <c:f>Sheet1!$A$2:$A$5</c:f>
              <c:strCache>
                <c:ptCount val="4"/>
                <c:pt idx="0">
                  <c:v>A</c:v>
                </c:pt>
                <c:pt idx="1">
                  <c:v>B</c:v>
                </c:pt>
                <c:pt idx="2">
                  <c:v>C</c:v>
                </c:pt>
                <c:pt idx="3">
                  <c:v>D</c:v>
                </c:pt>
              </c:strCache>
            </c:strRef>
          </c:cat>
          <c:val>
            <c:numRef>
              <c:f>Sheet1!$B$2:$B$5</c:f>
              <c:numCache>
                <c:formatCode>General</c:formatCode>
                <c:ptCount val="4"/>
                <c:pt idx="0">
                  <c:v>35</c:v>
                </c:pt>
                <c:pt idx="1">
                  <c:v>10</c:v>
                </c:pt>
                <c:pt idx="2">
                  <c:v>25</c:v>
                </c:pt>
                <c:pt idx="3">
                  <c:v>30</c:v>
                </c:pt>
              </c:numCache>
            </c:numRef>
          </c:val>
          <c:extLst>
            <c:ext xmlns:c16="http://schemas.microsoft.com/office/drawing/2014/chart" uri="{C3380CC4-5D6E-409C-BE32-E72D297353CC}">
              <c16:uniqueId val="{00000008-16AA-4864-9696-EA90B99AF16E}"/>
            </c:ext>
          </c:extLst>
        </c:ser>
        <c:dLbls>
          <c:showLegendKey val="0"/>
          <c:showVal val="0"/>
          <c:showCatName val="0"/>
          <c:showSerName val="0"/>
          <c:showPercent val="0"/>
          <c:showBubbleSize val="0"/>
          <c:showLeaderLines val="0"/>
        </c:dLbls>
        <c:firstSliceAng val="0"/>
        <c:holeSize val="65"/>
      </c:doughnutChart>
      <c:spPr>
        <a:noFill/>
        <a:ln>
          <a:noFill/>
        </a:ln>
        <a:effectLst/>
      </c:spPr>
    </c:plotArea>
    <c:plotVisOnly val="1"/>
    <c:dispBlanksAs val="gap"/>
    <c:showDLblsOverMax val="0"/>
  </c:chart>
  <c:spPr>
    <a:noFill/>
    <a:ln>
      <a:noFill/>
    </a:ln>
    <a:effectLst/>
  </c:spPr>
  <c:txPr>
    <a:bodyPr/>
    <a:lstStyle/>
    <a:p>
      <a:pPr>
        <a:defRPr lang="zh-CN"/>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502006482093603"/>
          <c:y val="0.13124564689653301"/>
          <c:w val="0.62010139042680801"/>
          <c:h val="0.93015200812976595"/>
        </c:manualLayout>
      </c:layout>
      <c:doughnutChart>
        <c:varyColors val="1"/>
        <c:ser>
          <c:idx val="0"/>
          <c:order val="0"/>
          <c:tx>
            <c:strRef>
              <c:f>Sheet1!$B$1</c:f>
              <c:strCache>
                <c:ptCount val="1"/>
                <c:pt idx="0">
                  <c:v>比例100</c:v>
                </c:pt>
              </c:strCache>
            </c:strRef>
          </c:tx>
          <c:spPr>
            <a:solidFill>
              <a:srgbClr val="005BB9"/>
            </a:solidFill>
            <a:ln>
              <a:noFill/>
            </a:ln>
          </c:spPr>
          <c:dPt>
            <c:idx val="0"/>
            <c:bubble3D val="0"/>
            <c:spPr>
              <a:solidFill>
                <a:srgbClr val="005BB9"/>
              </a:solidFill>
              <a:ln w="19050" cap="rnd">
                <a:noFill/>
              </a:ln>
              <a:effectLst/>
            </c:spPr>
            <c:extLst>
              <c:ext xmlns:c16="http://schemas.microsoft.com/office/drawing/2014/chart" uri="{C3380CC4-5D6E-409C-BE32-E72D297353CC}">
                <c16:uniqueId val="{00000001-0C13-4891-898B-58F17A778817}"/>
              </c:ext>
            </c:extLst>
          </c:dPt>
          <c:dPt>
            <c:idx val="1"/>
            <c:bubble3D val="0"/>
            <c:spPr>
              <a:solidFill>
                <a:srgbClr val="50B77D"/>
              </a:solidFill>
              <a:ln w="19050">
                <a:noFill/>
              </a:ln>
              <a:effectLst/>
            </c:spPr>
            <c:extLst>
              <c:ext xmlns:c16="http://schemas.microsoft.com/office/drawing/2014/chart" uri="{C3380CC4-5D6E-409C-BE32-E72D297353CC}">
                <c16:uniqueId val="{00000003-0C13-4891-898B-58F17A778817}"/>
              </c:ext>
            </c:extLst>
          </c:dPt>
          <c:cat>
            <c:strRef>
              <c:f>Sheet1!$A$2:$A$3</c:f>
              <c:strCache>
                <c:ptCount val="2"/>
                <c:pt idx="0">
                  <c:v>A</c:v>
                </c:pt>
                <c:pt idx="1">
                  <c:v>B</c:v>
                </c:pt>
              </c:strCache>
            </c:strRef>
          </c:cat>
          <c:val>
            <c:numRef>
              <c:f>Sheet1!$B$2:$B$3</c:f>
              <c:numCache>
                <c:formatCode>General</c:formatCode>
                <c:ptCount val="2"/>
                <c:pt idx="0">
                  <c:v>65</c:v>
                </c:pt>
                <c:pt idx="1">
                  <c:v>35</c:v>
                </c:pt>
              </c:numCache>
            </c:numRef>
          </c:val>
          <c:extLst>
            <c:ext xmlns:c16="http://schemas.microsoft.com/office/drawing/2014/chart" uri="{C3380CC4-5D6E-409C-BE32-E72D297353CC}">
              <c16:uniqueId val="{00000004-0C13-4891-898B-58F17A778817}"/>
            </c:ext>
          </c:extLst>
        </c:ser>
        <c:ser>
          <c:idx val="1"/>
          <c:order val="1"/>
          <c:tx>
            <c:strRef>
              <c:f>Sheet1!$C$1</c:f>
              <c:strCache>
                <c:ptCount val="1"/>
                <c:pt idx="0">
                  <c:v>辅助列1</c:v>
                </c:pt>
              </c:strCache>
            </c:strRef>
          </c:tx>
          <c:spPr>
            <a:noFill/>
          </c:spPr>
          <c:dPt>
            <c:idx val="0"/>
            <c:bubble3D val="0"/>
            <c:extLst>
              <c:ext xmlns:c16="http://schemas.microsoft.com/office/drawing/2014/chart" uri="{C3380CC4-5D6E-409C-BE32-E72D297353CC}">
                <c16:uniqueId val="{00000006-0C13-4891-898B-58F17A778817}"/>
              </c:ext>
            </c:extLst>
          </c:dPt>
          <c:dPt>
            <c:idx val="1"/>
            <c:bubble3D val="0"/>
            <c:extLst>
              <c:ext xmlns:c16="http://schemas.microsoft.com/office/drawing/2014/chart" uri="{C3380CC4-5D6E-409C-BE32-E72D297353CC}">
                <c16:uniqueId val="{00000008-0C13-4891-898B-58F17A778817}"/>
              </c:ext>
            </c:extLst>
          </c:dPt>
          <c:cat>
            <c:strRef>
              <c:f>Sheet1!$A$2:$A$3</c:f>
              <c:strCache>
                <c:ptCount val="2"/>
                <c:pt idx="0">
                  <c:v>A</c:v>
                </c:pt>
                <c:pt idx="1">
                  <c:v>B</c:v>
                </c:pt>
              </c:strCache>
            </c:strRef>
          </c:cat>
          <c:val>
            <c:numRef>
              <c:f>Sheet1!$C$2:$C$3</c:f>
              <c:numCache>
                <c:formatCode>General</c:formatCode>
                <c:ptCount val="2"/>
                <c:pt idx="0">
                  <c:v>65</c:v>
                </c:pt>
                <c:pt idx="1">
                  <c:v>35</c:v>
                </c:pt>
              </c:numCache>
            </c:numRef>
          </c:val>
          <c:extLst>
            <c:ext xmlns:c16="http://schemas.microsoft.com/office/drawing/2014/chart" uri="{C3380CC4-5D6E-409C-BE32-E72D297353CC}">
              <c16:uniqueId val="{00000009-0C13-4891-898B-58F17A778817}"/>
            </c:ext>
          </c:extLst>
        </c:ser>
        <c:ser>
          <c:idx val="2"/>
          <c:order val="2"/>
          <c:tx>
            <c:strRef>
              <c:f>Sheet1!$D$1</c:f>
              <c:strCache>
                <c:ptCount val="1"/>
                <c:pt idx="0">
                  <c:v>辅助列2</c:v>
                </c:pt>
              </c:strCache>
            </c:strRef>
          </c:tx>
          <c:spPr>
            <a:solidFill>
              <a:schemeClr val="bg1"/>
            </a:solidFill>
            <a:ln>
              <a:noFill/>
            </a:ln>
          </c:spPr>
          <c:dPt>
            <c:idx val="0"/>
            <c:bubble3D val="0"/>
            <c:extLst>
              <c:ext xmlns:c16="http://schemas.microsoft.com/office/drawing/2014/chart" uri="{C3380CC4-5D6E-409C-BE32-E72D297353CC}">
                <c16:uniqueId val="{0000000B-0C13-4891-898B-58F17A778817}"/>
              </c:ext>
            </c:extLst>
          </c:dPt>
          <c:dPt>
            <c:idx val="1"/>
            <c:bubble3D val="0"/>
            <c:extLst>
              <c:ext xmlns:c16="http://schemas.microsoft.com/office/drawing/2014/chart" uri="{C3380CC4-5D6E-409C-BE32-E72D297353CC}">
                <c16:uniqueId val="{0000000D-0C13-4891-898B-58F17A778817}"/>
              </c:ext>
            </c:extLst>
          </c:dPt>
          <c:cat>
            <c:strRef>
              <c:f>Sheet1!$A$2:$A$3</c:f>
              <c:strCache>
                <c:ptCount val="2"/>
                <c:pt idx="0">
                  <c:v>A</c:v>
                </c:pt>
                <c:pt idx="1">
                  <c:v>B</c:v>
                </c:pt>
              </c:strCache>
            </c:strRef>
          </c:cat>
          <c:val>
            <c:numRef>
              <c:f>Sheet1!$D$2:$D$3</c:f>
              <c:numCache>
                <c:formatCode>General</c:formatCode>
                <c:ptCount val="2"/>
                <c:pt idx="0">
                  <c:v>65</c:v>
                </c:pt>
                <c:pt idx="1">
                  <c:v>35</c:v>
                </c:pt>
              </c:numCache>
            </c:numRef>
          </c:val>
          <c:extLst>
            <c:ext xmlns:c16="http://schemas.microsoft.com/office/drawing/2014/chart" uri="{C3380CC4-5D6E-409C-BE32-E72D297353CC}">
              <c16:uniqueId val="{0000000E-0C13-4891-898B-58F17A778817}"/>
            </c:ext>
          </c:extLst>
        </c:ser>
        <c:ser>
          <c:idx val="3"/>
          <c:order val="3"/>
          <c:tx>
            <c:strRef>
              <c:f>Sheet1!$E$1</c:f>
              <c:strCache>
                <c:ptCount val="1"/>
                <c:pt idx="0">
                  <c:v>辅助列3</c:v>
                </c:pt>
              </c:strCache>
            </c:strRef>
          </c:tx>
          <c:spPr>
            <a:solidFill>
              <a:srgbClr val="005BB9"/>
            </a:solidFill>
            <a:ln>
              <a:noFill/>
            </a:ln>
          </c:spPr>
          <c:dPt>
            <c:idx val="0"/>
            <c:bubble3D val="0"/>
            <c:extLst>
              <c:ext xmlns:c16="http://schemas.microsoft.com/office/drawing/2014/chart" uri="{C3380CC4-5D6E-409C-BE32-E72D297353CC}">
                <c16:uniqueId val="{00000010-0C13-4891-898B-58F17A778817}"/>
              </c:ext>
            </c:extLst>
          </c:dPt>
          <c:dPt>
            <c:idx val="1"/>
            <c:bubble3D val="0"/>
            <c:spPr>
              <a:solidFill>
                <a:srgbClr val="50B77D"/>
              </a:solidFill>
              <a:ln>
                <a:noFill/>
              </a:ln>
            </c:spPr>
            <c:extLst>
              <c:ext xmlns:c16="http://schemas.microsoft.com/office/drawing/2014/chart" uri="{C3380CC4-5D6E-409C-BE32-E72D297353CC}">
                <c16:uniqueId val="{00000012-0C13-4891-898B-58F17A778817}"/>
              </c:ext>
            </c:extLst>
          </c:dPt>
          <c:cat>
            <c:strRef>
              <c:f>Sheet1!$A$2:$A$3</c:f>
              <c:strCache>
                <c:ptCount val="2"/>
                <c:pt idx="0">
                  <c:v>A</c:v>
                </c:pt>
                <c:pt idx="1">
                  <c:v>B</c:v>
                </c:pt>
              </c:strCache>
            </c:strRef>
          </c:cat>
          <c:val>
            <c:numRef>
              <c:f>Sheet1!$E$2:$E$3</c:f>
              <c:numCache>
                <c:formatCode>General</c:formatCode>
                <c:ptCount val="2"/>
                <c:pt idx="0">
                  <c:v>65</c:v>
                </c:pt>
                <c:pt idx="1">
                  <c:v>35</c:v>
                </c:pt>
              </c:numCache>
            </c:numRef>
          </c:val>
          <c:extLst>
            <c:ext xmlns:c16="http://schemas.microsoft.com/office/drawing/2014/chart" uri="{C3380CC4-5D6E-409C-BE32-E72D297353CC}">
              <c16:uniqueId val="{00000013-0C13-4891-898B-58F17A778817}"/>
            </c:ext>
          </c:extLst>
        </c:ser>
        <c:ser>
          <c:idx val="4"/>
          <c:order val="4"/>
          <c:tx>
            <c:strRef>
              <c:f>Sheet1!$F$1</c:f>
              <c:strCache>
                <c:ptCount val="1"/>
                <c:pt idx="0">
                  <c:v>辅助列4</c:v>
                </c:pt>
              </c:strCache>
            </c:strRef>
          </c:tx>
          <c:spPr>
            <a:solidFill>
              <a:srgbClr val="005BB9"/>
            </a:solidFill>
            <a:ln>
              <a:noFill/>
            </a:ln>
          </c:spPr>
          <c:dPt>
            <c:idx val="0"/>
            <c:bubble3D val="0"/>
            <c:extLst>
              <c:ext xmlns:c16="http://schemas.microsoft.com/office/drawing/2014/chart" uri="{C3380CC4-5D6E-409C-BE32-E72D297353CC}">
                <c16:uniqueId val="{00000015-0C13-4891-898B-58F17A778817}"/>
              </c:ext>
            </c:extLst>
          </c:dPt>
          <c:dPt>
            <c:idx val="1"/>
            <c:bubble3D val="0"/>
            <c:spPr>
              <a:solidFill>
                <a:srgbClr val="50B77D"/>
              </a:solidFill>
              <a:ln>
                <a:noFill/>
              </a:ln>
            </c:spPr>
            <c:extLst>
              <c:ext xmlns:c16="http://schemas.microsoft.com/office/drawing/2014/chart" uri="{C3380CC4-5D6E-409C-BE32-E72D297353CC}">
                <c16:uniqueId val="{00000017-0C13-4891-898B-58F17A778817}"/>
              </c:ext>
            </c:extLst>
          </c:dPt>
          <c:cat>
            <c:strRef>
              <c:f>Sheet1!$A$2:$A$3</c:f>
              <c:strCache>
                <c:ptCount val="2"/>
                <c:pt idx="0">
                  <c:v>A</c:v>
                </c:pt>
                <c:pt idx="1">
                  <c:v>B</c:v>
                </c:pt>
              </c:strCache>
            </c:strRef>
          </c:cat>
          <c:val>
            <c:numRef>
              <c:f>Sheet1!$F$2:$F$3</c:f>
              <c:numCache>
                <c:formatCode>General</c:formatCode>
                <c:ptCount val="2"/>
                <c:pt idx="0">
                  <c:v>65</c:v>
                </c:pt>
                <c:pt idx="1">
                  <c:v>35</c:v>
                </c:pt>
              </c:numCache>
            </c:numRef>
          </c:val>
          <c:extLst>
            <c:ext xmlns:c16="http://schemas.microsoft.com/office/drawing/2014/chart" uri="{C3380CC4-5D6E-409C-BE32-E72D297353CC}">
              <c16:uniqueId val="{00000018-0C13-4891-898B-58F17A778817}"/>
            </c:ext>
          </c:extLst>
        </c:ser>
        <c:ser>
          <c:idx val="5"/>
          <c:order val="5"/>
          <c:tx>
            <c:strRef>
              <c:f>Sheet1!$G$1</c:f>
              <c:strCache>
                <c:ptCount val="1"/>
                <c:pt idx="0">
                  <c:v>辅助列5</c:v>
                </c:pt>
              </c:strCache>
            </c:strRef>
          </c:tx>
          <c:spPr>
            <a:solidFill>
              <a:srgbClr val="005BB9"/>
            </a:solidFill>
            <a:ln>
              <a:noFill/>
            </a:ln>
          </c:spPr>
          <c:dPt>
            <c:idx val="0"/>
            <c:bubble3D val="0"/>
            <c:extLst>
              <c:ext xmlns:c16="http://schemas.microsoft.com/office/drawing/2014/chart" uri="{C3380CC4-5D6E-409C-BE32-E72D297353CC}">
                <c16:uniqueId val="{0000001A-0C13-4891-898B-58F17A778817}"/>
              </c:ext>
            </c:extLst>
          </c:dPt>
          <c:dPt>
            <c:idx val="1"/>
            <c:bubble3D val="0"/>
            <c:spPr>
              <a:solidFill>
                <a:srgbClr val="50B77D"/>
              </a:solidFill>
              <a:ln>
                <a:noFill/>
              </a:ln>
            </c:spPr>
            <c:extLst>
              <c:ext xmlns:c16="http://schemas.microsoft.com/office/drawing/2014/chart" uri="{C3380CC4-5D6E-409C-BE32-E72D297353CC}">
                <c16:uniqueId val="{0000001C-0C13-4891-898B-58F17A778817}"/>
              </c:ext>
            </c:extLst>
          </c:dPt>
          <c:cat>
            <c:strRef>
              <c:f>Sheet1!$A$2:$A$3</c:f>
              <c:strCache>
                <c:ptCount val="2"/>
                <c:pt idx="0">
                  <c:v>A</c:v>
                </c:pt>
                <c:pt idx="1">
                  <c:v>B</c:v>
                </c:pt>
              </c:strCache>
            </c:strRef>
          </c:cat>
          <c:val>
            <c:numRef>
              <c:f>Sheet1!$G$2:$G$3</c:f>
              <c:numCache>
                <c:formatCode>General</c:formatCode>
                <c:ptCount val="2"/>
                <c:pt idx="0">
                  <c:v>65</c:v>
                </c:pt>
                <c:pt idx="1">
                  <c:v>35</c:v>
                </c:pt>
              </c:numCache>
            </c:numRef>
          </c:val>
          <c:extLst>
            <c:ext xmlns:c16="http://schemas.microsoft.com/office/drawing/2014/chart" uri="{C3380CC4-5D6E-409C-BE32-E72D297353CC}">
              <c16:uniqueId val="{0000001D-0C13-4891-898B-58F17A778817}"/>
            </c:ext>
          </c:extLst>
        </c:ser>
        <c:ser>
          <c:idx val="6"/>
          <c:order val="6"/>
          <c:tx>
            <c:strRef>
              <c:f>Sheet1!$H$1</c:f>
              <c:strCache>
                <c:ptCount val="1"/>
                <c:pt idx="0">
                  <c:v>辅助列6</c:v>
                </c:pt>
              </c:strCache>
            </c:strRef>
          </c:tx>
          <c:spPr>
            <a:solidFill>
              <a:srgbClr val="005BB9"/>
            </a:solidFill>
            <a:ln>
              <a:noFill/>
            </a:ln>
          </c:spPr>
          <c:dPt>
            <c:idx val="0"/>
            <c:bubble3D val="0"/>
            <c:extLst>
              <c:ext xmlns:c16="http://schemas.microsoft.com/office/drawing/2014/chart" uri="{C3380CC4-5D6E-409C-BE32-E72D297353CC}">
                <c16:uniqueId val="{0000001F-0C13-4891-898B-58F17A778817}"/>
              </c:ext>
            </c:extLst>
          </c:dPt>
          <c:dPt>
            <c:idx val="1"/>
            <c:bubble3D val="0"/>
            <c:spPr>
              <a:solidFill>
                <a:srgbClr val="50B77D"/>
              </a:solidFill>
              <a:ln>
                <a:noFill/>
              </a:ln>
            </c:spPr>
            <c:extLst>
              <c:ext xmlns:c16="http://schemas.microsoft.com/office/drawing/2014/chart" uri="{C3380CC4-5D6E-409C-BE32-E72D297353CC}">
                <c16:uniqueId val="{00000021-0C13-4891-898B-58F17A778817}"/>
              </c:ext>
            </c:extLst>
          </c:dPt>
          <c:cat>
            <c:strRef>
              <c:f>Sheet1!$A$2:$A$3</c:f>
              <c:strCache>
                <c:ptCount val="2"/>
                <c:pt idx="0">
                  <c:v>A</c:v>
                </c:pt>
                <c:pt idx="1">
                  <c:v>B</c:v>
                </c:pt>
              </c:strCache>
            </c:strRef>
          </c:cat>
          <c:val>
            <c:numRef>
              <c:f>Sheet1!$H$2:$H$3</c:f>
              <c:numCache>
                <c:formatCode>General</c:formatCode>
                <c:ptCount val="2"/>
                <c:pt idx="0">
                  <c:v>65</c:v>
                </c:pt>
                <c:pt idx="1">
                  <c:v>35</c:v>
                </c:pt>
              </c:numCache>
            </c:numRef>
          </c:val>
          <c:extLst>
            <c:ext xmlns:c16="http://schemas.microsoft.com/office/drawing/2014/chart" uri="{C3380CC4-5D6E-409C-BE32-E72D297353CC}">
              <c16:uniqueId val="{00000022-0C13-4891-898B-58F17A778817}"/>
            </c:ext>
          </c:extLst>
        </c:ser>
        <c:ser>
          <c:idx val="7"/>
          <c:order val="7"/>
          <c:tx>
            <c:strRef>
              <c:f>Sheet1!$I$1</c:f>
              <c:strCache>
                <c:ptCount val="1"/>
                <c:pt idx="0">
                  <c:v>辅助列62</c:v>
                </c:pt>
              </c:strCache>
            </c:strRef>
          </c:tx>
          <c:spPr>
            <a:solidFill>
              <a:srgbClr val="005BB9"/>
            </a:solidFill>
          </c:spPr>
          <c:dPt>
            <c:idx val="0"/>
            <c:bubble3D val="0"/>
            <c:extLst>
              <c:ext xmlns:c16="http://schemas.microsoft.com/office/drawing/2014/chart" uri="{C3380CC4-5D6E-409C-BE32-E72D297353CC}">
                <c16:uniqueId val="{00000024-0C13-4891-898B-58F17A778817}"/>
              </c:ext>
            </c:extLst>
          </c:dPt>
          <c:dPt>
            <c:idx val="1"/>
            <c:bubble3D val="0"/>
            <c:spPr>
              <a:solidFill>
                <a:srgbClr val="50B77D"/>
              </a:solidFill>
            </c:spPr>
            <c:extLst>
              <c:ext xmlns:c16="http://schemas.microsoft.com/office/drawing/2014/chart" uri="{C3380CC4-5D6E-409C-BE32-E72D297353CC}">
                <c16:uniqueId val="{00000026-0C13-4891-898B-58F17A778817}"/>
              </c:ext>
            </c:extLst>
          </c:dPt>
          <c:cat>
            <c:strRef>
              <c:f>Sheet1!$A$2:$A$3</c:f>
              <c:strCache>
                <c:ptCount val="2"/>
                <c:pt idx="0">
                  <c:v>A</c:v>
                </c:pt>
                <c:pt idx="1">
                  <c:v>B</c:v>
                </c:pt>
              </c:strCache>
            </c:strRef>
          </c:cat>
          <c:val>
            <c:numRef>
              <c:f>Sheet1!$I$2:$I$3</c:f>
              <c:numCache>
                <c:formatCode>General</c:formatCode>
                <c:ptCount val="2"/>
                <c:pt idx="0">
                  <c:v>65</c:v>
                </c:pt>
                <c:pt idx="1">
                  <c:v>35</c:v>
                </c:pt>
              </c:numCache>
            </c:numRef>
          </c:val>
          <c:extLst>
            <c:ext xmlns:c16="http://schemas.microsoft.com/office/drawing/2014/chart" uri="{C3380CC4-5D6E-409C-BE32-E72D297353CC}">
              <c16:uniqueId val="{00000027-0C13-4891-898B-58F17A778817}"/>
            </c:ext>
          </c:extLst>
        </c:ser>
        <c:dLbls>
          <c:showLegendKey val="0"/>
          <c:showVal val="0"/>
          <c:showCatName val="0"/>
          <c:showSerName val="0"/>
          <c:showPercent val="0"/>
          <c:showBubbleSize val="0"/>
          <c:showLeaderLines val="1"/>
        </c:dLbls>
        <c:firstSliceAng val="0"/>
        <c:holeSize val="56"/>
      </c:doughnutChart>
      <c:spPr>
        <a:noFill/>
        <a:ln>
          <a:noFill/>
        </a:ln>
        <a:effectLst/>
      </c:spPr>
    </c:plotArea>
    <c:plotVisOnly val="1"/>
    <c:dispBlanksAs val="gap"/>
    <c:showDLblsOverMax val="0"/>
  </c:chart>
  <c:spPr>
    <a:noFill/>
    <a:ln>
      <a:noFill/>
    </a:ln>
    <a:effectLst/>
  </c:spPr>
  <c:txPr>
    <a:bodyPr/>
    <a:lstStyle/>
    <a:p>
      <a:pPr>
        <a:defRPr lang="zh-CN"/>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502006482093603"/>
          <c:y val="0.13124564689653301"/>
          <c:w val="0.62010139042680801"/>
          <c:h val="0.93015200812976595"/>
        </c:manualLayout>
      </c:layout>
      <c:barChart>
        <c:barDir val="bar"/>
        <c:grouping val="stacked"/>
        <c:varyColors val="0"/>
        <c:ser>
          <c:idx val="0"/>
          <c:order val="0"/>
          <c:tx>
            <c:strRef>
              <c:f>Sheet1!$B$1</c:f>
              <c:strCache>
                <c:ptCount val="1"/>
                <c:pt idx="0">
                  <c:v>比例</c:v>
                </c:pt>
              </c:strCache>
            </c:strRef>
          </c:tx>
          <c:invertIfNegative val="0"/>
          <c:dPt>
            <c:idx val="0"/>
            <c:invertIfNegative val="0"/>
            <c:bubble3D val="0"/>
            <c:spPr>
              <a:solidFill>
                <a:srgbClr val="005BB9"/>
              </a:solidFill>
              <a:ln w="19050" cap="rnd">
                <a:solidFill>
                  <a:schemeClr val="lt1"/>
                </a:solidFill>
              </a:ln>
              <a:effectLst/>
            </c:spPr>
            <c:extLst>
              <c:ext xmlns:c16="http://schemas.microsoft.com/office/drawing/2014/chart" uri="{C3380CC4-5D6E-409C-BE32-E72D297353CC}">
                <c16:uniqueId val="{00000001-1179-477D-AA5C-E4948E90BFC5}"/>
              </c:ext>
            </c:extLst>
          </c:dPt>
          <c:dPt>
            <c:idx val="1"/>
            <c:invertIfNegative val="0"/>
            <c:bubble3D val="0"/>
            <c:spPr>
              <a:solidFill>
                <a:srgbClr val="3395D5"/>
              </a:solidFill>
              <a:ln w="19050">
                <a:solidFill>
                  <a:schemeClr val="lt1"/>
                </a:solidFill>
              </a:ln>
              <a:effectLst/>
            </c:spPr>
            <c:extLst>
              <c:ext xmlns:c16="http://schemas.microsoft.com/office/drawing/2014/chart" uri="{C3380CC4-5D6E-409C-BE32-E72D297353CC}">
                <c16:uniqueId val="{00000003-1179-477D-AA5C-E4948E90BFC5}"/>
              </c:ext>
            </c:extLst>
          </c:dPt>
          <c:dPt>
            <c:idx val="2"/>
            <c:invertIfNegative val="0"/>
            <c:bubble3D val="0"/>
            <c:spPr>
              <a:solidFill>
                <a:srgbClr val="50B77D"/>
              </a:solidFill>
            </c:spPr>
            <c:extLst>
              <c:ext xmlns:c16="http://schemas.microsoft.com/office/drawing/2014/chart" uri="{C3380CC4-5D6E-409C-BE32-E72D297353CC}">
                <c16:uniqueId val="{00000005-1179-477D-AA5C-E4948E90BFC5}"/>
              </c:ext>
            </c:extLst>
          </c:dPt>
          <c:dPt>
            <c:idx val="3"/>
            <c:invertIfNegative val="0"/>
            <c:bubble3D val="0"/>
            <c:spPr>
              <a:solidFill>
                <a:srgbClr val="F8C55D"/>
              </a:solidFill>
            </c:spPr>
            <c:extLst>
              <c:ext xmlns:c16="http://schemas.microsoft.com/office/drawing/2014/chart" uri="{C3380CC4-5D6E-409C-BE32-E72D297353CC}">
                <c16:uniqueId val="{00000007-1179-477D-AA5C-E4948E90BFC5}"/>
              </c:ext>
            </c:extLst>
          </c:dPt>
          <c:cat>
            <c:numRef>
              <c:f>Sheet1!$A$2:$A$5</c:f>
              <c:numCache>
                <c:formatCode>General</c:formatCode>
                <c:ptCount val="4"/>
                <c:pt idx="0">
                  <c:v>2019</c:v>
                </c:pt>
                <c:pt idx="1">
                  <c:v>2018</c:v>
                </c:pt>
                <c:pt idx="2">
                  <c:v>2016</c:v>
                </c:pt>
                <c:pt idx="3">
                  <c:v>2015</c:v>
                </c:pt>
              </c:numCache>
            </c:numRef>
          </c:cat>
          <c:val>
            <c:numRef>
              <c:f>Sheet1!$B$2:$B$5</c:f>
              <c:numCache>
                <c:formatCode>General</c:formatCode>
                <c:ptCount val="4"/>
                <c:pt idx="0">
                  <c:v>85</c:v>
                </c:pt>
                <c:pt idx="1">
                  <c:v>45</c:v>
                </c:pt>
                <c:pt idx="2">
                  <c:v>60</c:v>
                </c:pt>
                <c:pt idx="3">
                  <c:v>35</c:v>
                </c:pt>
              </c:numCache>
            </c:numRef>
          </c:val>
          <c:extLst>
            <c:ext xmlns:c16="http://schemas.microsoft.com/office/drawing/2014/chart" uri="{C3380CC4-5D6E-409C-BE32-E72D297353CC}">
              <c16:uniqueId val="{00000008-1179-477D-AA5C-E4948E90BFC5}"/>
            </c:ext>
          </c:extLst>
        </c:ser>
        <c:ser>
          <c:idx val="1"/>
          <c:order val="1"/>
          <c:tx>
            <c:strRef>
              <c:f>Sheet1!$C$1</c:f>
              <c:strCache>
                <c:ptCount val="1"/>
                <c:pt idx="0">
                  <c:v>辅助列1</c:v>
                </c:pt>
              </c:strCache>
            </c:strRef>
          </c:tx>
          <c:spPr>
            <a:solidFill>
              <a:srgbClr val="E8E9E9"/>
            </a:solidFill>
          </c:spPr>
          <c:invertIfNegative val="0"/>
          <c:cat>
            <c:numRef>
              <c:f>Sheet1!$A$2:$A$5</c:f>
              <c:numCache>
                <c:formatCode>General</c:formatCode>
                <c:ptCount val="4"/>
                <c:pt idx="0">
                  <c:v>2019</c:v>
                </c:pt>
                <c:pt idx="1">
                  <c:v>2018</c:v>
                </c:pt>
                <c:pt idx="2">
                  <c:v>2016</c:v>
                </c:pt>
                <c:pt idx="3">
                  <c:v>2015</c:v>
                </c:pt>
              </c:numCache>
            </c:numRef>
          </c:cat>
          <c:val>
            <c:numRef>
              <c:f>Sheet1!$C$2:$C$5</c:f>
              <c:numCache>
                <c:formatCode>General</c:formatCode>
                <c:ptCount val="4"/>
                <c:pt idx="0">
                  <c:v>15</c:v>
                </c:pt>
                <c:pt idx="1">
                  <c:v>55</c:v>
                </c:pt>
                <c:pt idx="2">
                  <c:v>40</c:v>
                </c:pt>
                <c:pt idx="3">
                  <c:v>65</c:v>
                </c:pt>
              </c:numCache>
            </c:numRef>
          </c:val>
          <c:extLst>
            <c:ext xmlns:c16="http://schemas.microsoft.com/office/drawing/2014/chart" uri="{C3380CC4-5D6E-409C-BE32-E72D297353CC}">
              <c16:uniqueId val="{00000009-1179-477D-AA5C-E4948E90BFC5}"/>
            </c:ext>
          </c:extLst>
        </c:ser>
        <c:dLbls>
          <c:showLegendKey val="0"/>
          <c:showVal val="0"/>
          <c:showCatName val="0"/>
          <c:showSerName val="0"/>
          <c:showPercent val="0"/>
          <c:showBubbleSize val="0"/>
        </c:dLbls>
        <c:gapWidth val="100"/>
        <c:overlap val="100"/>
        <c:axId val="395928936"/>
        <c:axId val="395928544"/>
      </c:barChart>
      <c:catAx>
        <c:axId val="395928936"/>
        <c:scaling>
          <c:orientation val="minMax"/>
        </c:scaling>
        <c:delete val="0"/>
        <c:axPos val="l"/>
        <c:numFmt formatCode="General" sourceLinked="1"/>
        <c:majorTickMark val="none"/>
        <c:minorTickMark val="none"/>
        <c:tickLblPos val="nextTo"/>
        <c:spPr>
          <a:ln w="6350" cap="flat" cmpd="sng" algn="ctr">
            <a:solidFill>
              <a:schemeClr val="tx1">
                <a:tint val="75000"/>
              </a:schemeClr>
            </a:solidFill>
            <a:prstDash val="solid"/>
            <a:round/>
          </a:ln>
        </c:spPr>
        <c:txPr>
          <a:bodyPr rot="-60000000" spcFirstLastPara="0" vertOverflow="ellipsis" vert="horz" wrap="square" anchor="ctr" anchorCtr="0"/>
          <a:lstStyle/>
          <a:p>
            <a:pPr>
              <a:defRPr lang="zh-CN" sz="3200" b="1" i="0" u="none" strike="noStrike" kern="1200" baseline="0">
                <a:solidFill>
                  <a:schemeClr val="tx1"/>
                </a:solidFill>
                <a:latin typeface="+mn-lt"/>
                <a:ea typeface="+mn-ea"/>
                <a:cs typeface="+mn-cs"/>
              </a:defRPr>
            </a:pPr>
            <a:endParaRPr lang="en-US"/>
          </a:p>
        </c:txPr>
        <c:crossAx val="395928544"/>
        <c:crosses val="autoZero"/>
        <c:auto val="1"/>
        <c:lblAlgn val="l"/>
        <c:lblOffset val="100"/>
        <c:noMultiLvlLbl val="0"/>
      </c:catAx>
      <c:valAx>
        <c:axId val="395928544"/>
        <c:scaling>
          <c:orientation val="minMax"/>
        </c:scaling>
        <c:delete val="1"/>
        <c:axPos val="b"/>
        <c:numFmt formatCode="General" sourceLinked="1"/>
        <c:majorTickMark val="out"/>
        <c:minorTickMark val="none"/>
        <c:tickLblPos val="nextTo"/>
        <c:crossAx val="39592893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502006482093603"/>
          <c:y val="0.13124564689653301"/>
          <c:w val="0.62010139042680801"/>
          <c:h val="0.93015200812976595"/>
        </c:manualLayout>
      </c:layout>
      <c:barChart>
        <c:barDir val="bar"/>
        <c:grouping val="stacked"/>
        <c:varyColors val="0"/>
        <c:ser>
          <c:idx val="0"/>
          <c:order val="0"/>
          <c:tx>
            <c:strRef>
              <c:f>Sheet1!$B$1</c:f>
              <c:strCache>
                <c:ptCount val="1"/>
                <c:pt idx="0">
                  <c:v>比例500</c:v>
                </c:pt>
              </c:strCache>
            </c:strRef>
          </c:tx>
          <c:spPr>
            <a:solidFill>
              <a:srgbClr val="50B77D"/>
            </a:solidFill>
          </c:spPr>
          <c:invertIfNegative val="0"/>
          <c:dPt>
            <c:idx val="0"/>
            <c:invertIfNegative val="0"/>
            <c:bubble3D val="0"/>
            <c:spPr>
              <a:solidFill>
                <a:srgbClr val="50B77D"/>
              </a:solidFill>
              <a:ln w="19050" cap="rnd">
                <a:solidFill>
                  <a:schemeClr val="lt1"/>
                </a:solidFill>
              </a:ln>
              <a:effectLst/>
            </c:spPr>
            <c:extLst>
              <c:ext xmlns:c16="http://schemas.microsoft.com/office/drawing/2014/chart" uri="{C3380CC4-5D6E-409C-BE32-E72D297353CC}">
                <c16:uniqueId val="{00000001-D2F0-4C2B-A74A-B83A66287976}"/>
              </c:ext>
            </c:extLst>
          </c:dPt>
          <c:dPt>
            <c:idx val="1"/>
            <c:invertIfNegative val="0"/>
            <c:bubble3D val="0"/>
            <c:spPr>
              <a:solidFill>
                <a:srgbClr val="50B77D"/>
              </a:solidFill>
              <a:ln w="19050">
                <a:solidFill>
                  <a:schemeClr val="lt1"/>
                </a:solidFill>
              </a:ln>
              <a:effectLst/>
            </c:spPr>
            <c:extLst>
              <c:ext xmlns:c16="http://schemas.microsoft.com/office/drawing/2014/chart" uri="{C3380CC4-5D6E-409C-BE32-E72D297353CC}">
                <c16:uniqueId val="{00000003-D2F0-4C2B-A74A-B83A66287976}"/>
              </c:ext>
            </c:extLst>
          </c:dPt>
          <c:dPt>
            <c:idx val="2"/>
            <c:invertIfNegative val="0"/>
            <c:bubble3D val="0"/>
            <c:extLst>
              <c:ext xmlns:c16="http://schemas.microsoft.com/office/drawing/2014/chart" uri="{C3380CC4-5D6E-409C-BE32-E72D297353CC}">
                <c16:uniqueId val="{00000004-D2F0-4C2B-A74A-B83A66287976}"/>
              </c:ext>
            </c:extLst>
          </c:dPt>
          <c:dPt>
            <c:idx val="3"/>
            <c:invertIfNegative val="0"/>
            <c:bubble3D val="0"/>
            <c:extLst>
              <c:ext xmlns:c16="http://schemas.microsoft.com/office/drawing/2014/chart" uri="{C3380CC4-5D6E-409C-BE32-E72D297353CC}">
                <c16:uniqueId val="{00000005-D2F0-4C2B-A74A-B83A66287976}"/>
              </c:ext>
            </c:extLst>
          </c:dPt>
          <c:dLbls>
            <c:spPr>
              <a:noFill/>
              <a:ln>
                <a:noFill/>
              </a:ln>
              <a:effectLst/>
            </c:spPr>
            <c:txPr>
              <a:bodyPr rot="0" spcFirstLastPara="0" vertOverflow="ellipsis" vert="horz" wrap="square" lIns="38100" tIns="19050" rIns="38100" bIns="19050" anchor="ctr" anchorCtr="1">
                <a:spAutoFit/>
              </a:bodyPr>
              <a:lstStyle/>
              <a:p>
                <a:pPr>
                  <a:defRPr lang="zh-CN" sz="1400" b="1"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标题1</c:v>
                </c:pt>
                <c:pt idx="1">
                  <c:v>标题2</c:v>
                </c:pt>
                <c:pt idx="2">
                  <c:v>标题3</c:v>
                </c:pt>
                <c:pt idx="3">
                  <c:v>标题4</c:v>
                </c:pt>
                <c:pt idx="4">
                  <c:v>标题5</c:v>
                </c:pt>
                <c:pt idx="5">
                  <c:v>标题6</c:v>
                </c:pt>
              </c:strCache>
            </c:strRef>
          </c:cat>
          <c:val>
            <c:numRef>
              <c:f>Sheet1!$B$2:$B$7</c:f>
              <c:numCache>
                <c:formatCode>General</c:formatCode>
                <c:ptCount val="6"/>
                <c:pt idx="0">
                  <c:v>488.7</c:v>
                </c:pt>
                <c:pt idx="1">
                  <c:v>378</c:v>
                </c:pt>
                <c:pt idx="2">
                  <c:v>183.6</c:v>
                </c:pt>
                <c:pt idx="3">
                  <c:v>309.5</c:v>
                </c:pt>
                <c:pt idx="4">
                  <c:v>263.7</c:v>
                </c:pt>
                <c:pt idx="5">
                  <c:v>409.7</c:v>
                </c:pt>
              </c:numCache>
            </c:numRef>
          </c:val>
          <c:extLst>
            <c:ext xmlns:c16="http://schemas.microsoft.com/office/drawing/2014/chart" uri="{C3380CC4-5D6E-409C-BE32-E72D297353CC}">
              <c16:uniqueId val="{00000006-D2F0-4C2B-A74A-B83A66287976}"/>
            </c:ext>
          </c:extLst>
        </c:ser>
        <c:dLbls>
          <c:showLegendKey val="0"/>
          <c:showVal val="0"/>
          <c:showCatName val="0"/>
          <c:showSerName val="0"/>
          <c:showPercent val="0"/>
          <c:showBubbleSize val="0"/>
        </c:dLbls>
        <c:gapWidth val="100"/>
        <c:overlap val="100"/>
        <c:axId val="575664224"/>
        <c:axId val="575664616"/>
      </c:barChart>
      <c:catAx>
        <c:axId val="575664224"/>
        <c:scaling>
          <c:orientation val="minMax"/>
        </c:scaling>
        <c:delete val="1"/>
        <c:axPos val="l"/>
        <c:numFmt formatCode="General" sourceLinked="1"/>
        <c:majorTickMark val="none"/>
        <c:minorTickMark val="none"/>
        <c:tickLblPos val="nextTo"/>
        <c:crossAx val="575664616"/>
        <c:crosses val="autoZero"/>
        <c:auto val="1"/>
        <c:lblAlgn val="l"/>
        <c:lblOffset val="100"/>
        <c:noMultiLvlLbl val="0"/>
      </c:catAx>
      <c:valAx>
        <c:axId val="575664616"/>
        <c:scaling>
          <c:orientation val="minMax"/>
        </c:scaling>
        <c:delete val="1"/>
        <c:axPos val="b"/>
        <c:numFmt formatCode="General" sourceLinked="1"/>
        <c:majorTickMark val="out"/>
        <c:minorTickMark val="none"/>
        <c:tickLblPos val="nextTo"/>
        <c:crossAx val="575664224"/>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7502006482093603"/>
          <c:y val="0.13124564689653301"/>
          <c:w val="0.62010139042680801"/>
          <c:h val="0.93015200812976595"/>
        </c:manualLayout>
      </c:layout>
      <c:barChart>
        <c:barDir val="bar"/>
        <c:grouping val="stacked"/>
        <c:varyColors val="0"/>
        <c:ser>
          <c:idx val="0"/>
          <c:order val="0"/>
          <c:tx>
            <c:strRef>
              <c:f>Sheet1!$B$1</c:f>
              <c:strCache>
                <c:ptCount val="1"/>
                <c:pt idx="0">
                  <c:v>比例500</c:v>
                </c:pt>
              </c:strCache>
            </c:strRef>
          </c:tx>
          <c:spPr>
            <a:solidFill>
              <a:srgbClr val="005BB9"/>
            </a:solidFill>
          </c:spPr>
          <c:invertIfNegative val="0"/>
          <c:dPt>
            <c:idx val="0"/>
            <c:invertIfNegative val="0"/>
            <c:bubble3D val="0"/>
            <c:spPr>
              <a:solidFill>
                <a:srgbClr val="005BB9"/>
              </a:solidFill>
              <a:ln w="19050" cap="rnd">
                <a:solidFill>
                  <a:schemeClr val="lt1"/>
                </a:solidFill>
              </a:ln>
              <a:effectLst/>
            </c:spPr>
            <c:extLst>
              <c:ext xmlns:c16="http://schemas.microsoft.com/office/drawing/2014/chart" uri="{C3380CC4-5D6E-409C-BE32-E72D297353CC}">
                <c16:uniqueId val="{00000001-6D6D-449F-ADA1-9AA28EC5AC22}"/>
              </c:ext>
            </c:extLst>
          </c:dPt>
          <c:dPt>
            <c:idx val="1"/>
            <c:invertIfNegative val="0"/>
            <c:bubble3D val="0"/>
            <c:spPr>
              <a:solidFill>
                <a:srgbClr val="005BB9"/>
              </a:solidFill>
              <a:ln w="19050">
                <a:solidFill>
                  <a:schemeClr val="lt1"/>
                </a:solidFill>
              </a:ln>
              <a:effectLst/>
            </c:spPr>
            <c:extLst>
              <c:ext xmlns:c16="http://schemas.microsoft.com/office/drawing/2014/chart" uri="{C3380CC4-5D6E-409C-BE32-E72D297353CC}">
                <c16:uniqueId val="{00000003-6D6D-449F-ADA1-9AA28EC5AC22}"/>
              </c:ext>
            </c:extLst>
          </c:dPt>
          <c:dPt>
            <c:idx val="2"/>
            <c:invertIfNegative val="0"/>
            <c:bubble3D val="0"/>
            <c:extLst>
              <c:ext xmlns:c16="http://schemas.microsoft.com/office/drawing/2014/chart" uri="{C3380CC4-5D6E-409C-BE32-E72D297353CC}">
                <c16:uniqueId val="{00000004-6D6D-449F-ADA1-9AA28EC5AC22}"/>
              </c:ext>
            </c:extLst>
          </c:dPt>
          <c:dPt>
            <c:idx val="3"/>
            <c:invertIfNegative val="0"/>
            <c:bubble3D val="0"/>
            <c:extLst>
              <c:ext xmlns:c16="http://schemas.microsoft.com/office/drawing/2014/chart" uri="{C3380CC4-5D6E-409C-BE32-E72D297353CC}">
                <c16:uniqueId val="{00000005-6D6D-449F-ADA1-9AA28EC5AC22}"/>
              </c:ext>
            </c:extLst>
          </c:dPt>
          <c:dLbls>
            <c:spPr>
              <a:noFill/>
              <a:ln>
                <a:noFill/>
              </a:ln>
              <a:effectLst/>
            </c:spPr>
            <c:txPr>
              <a:bodyPr rot="0" spcFirstLastPara="0" vertOverflow="ellipsis" vert="horz" wrap="square" lIns="38100" tIns="19050" rIns="38100" bIns="19050" anchor="ctr" anchorCtr="1">
                <a:spAutoFit/>
              </a:bodyPr>
              <a:lstStyle/>
              <a:p>
                <a:pPr>
                  <a:defRPr lang="zh-CN" sz="1400" b="1" i="0" u="none" strike="noStrike" kern="1200" baseline="0">
                    <a:solidFill>
                      <a:schemeClr val="bg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Sheet1!$A$2:$A$7</c:f>
              <c:strCache>
                <c:ptCount val="6"/>
                <c:pt idx="0">
                  <c:v>标题1</c:v>
                </c:pt>
                <c:pt idx="1">
                  <c:v>标题2</c:v>
                </c:pt>
                <c:pt idx="2">
                  <c:v>标题3</c:v>
                </c:pt>
                <c:pt idx="3">
                  <c:v>标题4</c:v>
                </c:pt>
                <c:pt idx="4">
                  <c:v>标题5</c:v>
                </c:pt>
                <c:pt idx="5">
                  <c:v>标题6</c:v>
                </c:pt>
              </c:strCache>
            </c:strRef>
          </c:cat>
          <c:val>
            <c:numRef>
              <c:f>Sheet1!$B$2:$B$7</c:f>
              <c:numCache>
                <c:formatCode>General</c:formatCode>
                <c:ptCount val="6"/>
                <c:pt idx="0">
                  <c:v>488.7</c:v>
                </c:pt>
                <c:pt idx="1">
                  <c:v>378</c:v>
                </c:pt>
                <c:pt idx="2">
                  <c:v>183.6</c:v>
                </c:pt>
                <c:pt idx="3">
                  <c:v>309.5</c:v>
                </c:pt>
                <c:pt idx="4">
                  <c:v>263.7</c:v>
                </c:pt>
                <c:pt idx="5">
                  <c:v>409.7</c:v>
                </c:pt>
              </c:numCache>
            </c:numRef>
          </c:val>
          <c:extLst>
            <c:ext xmlns:c16="http://schemas.microsoft.com/office/drawing/2014/chart" uri="{C3380CC4-5D6E-409C-BE32-E72D297353CC}">
              <c16:uniqueId val="{00000006-6D6D-449F-ADA1-9AA28EC5AC22}"/>
            </c:ext>
          </c:extLst>
        </c:ser>
        <c:dLbls>
          <c:showLegendKey val="0"/>
          <c:showVal val="0"/>
          <c:showCatName val="0"/>
          <c:showSerName val="0"/>
          <c:showPercent val="0"/>
          <c:showBubbleSize val="0"/>
        </c:dLbls>
        <c:gapWidth val="100"/>
        <c:overlap val="100"/>
        <c:axId val="575665400"/>
        <c:axId val="575665792"/>
      </c:barChart>
      <c:catAx>
        <c:axId val="575665400"/>
        <c:scaling>
          <c:orientation val="minMax"/>
        </c:scaling>
        <c:delete val="1"/>
        <c:axPos val="r"/>
        <c:numFmt formatCode="General" sourceLinked="1"/>
        <c:majorTickMark val="out"/>
        <c:minorTickMark val="none"/>
        <c:tickLblPos val="nextTo"/>
        <c:crossAx val="575665792"/>
        <c:crosses val="autoZero"/>
        <c:auto val="1"/>
        <c:lblAlgn val="ctr"/>
        <c:lblOffset val="100"/>
        <c:noMultiLvlLbl val="0"/>
      </c:catAx>
      <c:valAx>
        <c:axId val="575665792"/>
        <c:scaling>
          <c:orientation val="maxMin"/>
        </c:scaling>
        <c:delete val="1"/>
        <c:axPos val="t"/>
        <c:numFmt formatCode="General" sourceLinked="1"/>
        <c:majorTickMark val="out"/>
        <c:minorTickMark val="none"/>
        <c:tickLblPos val="nextTo"/>
        <c:crossAx val="575665400"/>
        <c:crosses val="max"/>
        <c:crossBetween val="between"/>
      </c:valAx>
      <c:spPr>
        <a:noFill/>
        <a:ln>
          <a:noFill/>
        </a:ln>
        <a:effectLst/>
      </c:spPr>
    </c:plotArea>
    <c:plotVisOnly val="1"/>
    <c:dispBlanksAs val="gap"/>
    <c:showDLblsOverMax val="0"/>
  </c:chart>
  <c:spPr>
    <a:noFill/>
    <a:ln>
      <a:noFill/>
    </a:ln>
    <a:effectLst/>
  </c:spPr>
  <c:txPr>
    <a:bodyPr/>
    <a:lstStyle/>
    <a:p>
      <a:pPr>
        <a:defRPr lang="zh-CN"/>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22799" y="0"/>
            <a:ext cx="4301543" cy="341064"/>
          </a:xfrm>
          <a:prstGeom prst="rect">
            <a:avLst/>
          </a:prstGeom>
        </p:spPr>
        <p:txBody>
          <a:bodyPr vert="horz" lIns="91440" tIns="45720" rIns="91440" bIns="45720" rtlCol="0"/>
          <a:lstStyle>
            <a:lvl1pPr algn="r">
              <a:defRPr sz="1200"/>
            </a:lvl1pPr>
          </a:lstStyle>
          <a:p>
            <a:fld id="{5AA9EBDF-13CD-4833-87AD-630D5D5ECD8A}" type="datetimeFigureOut">
              <a:rPr lang="zh-CN" altLang="en-US" smtClean="0"/>
              <a:t>2026/1/19</a:t>
            </a:fld>
            <a:endParaRPr lang="zh-CN" altLang="en-US"/>
          </a:p>
        </p:txBody>
      </p:sp>
      <p:sp>
        <p:nvSpPr>
          <p:cNvPr id="4" name="页脚占位符 3"/>
          <p:cNvSpPr>
            <a:spLocks noGrp="1"/>
          </p:cNvSpPr>
          <p:nvPr>
            <p:ph type="ftr" sz="quarter" idx="2"/>
          </p:nvPr>
        </p:nvSpPr>
        <p:spPr>
          <a:xfrm>
            <a:off x="1" y="6456612"/>
            <a:ext cx="4301543" cy="34106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22799" y="6456612"/>
            <a:ext cx="4301543" cy="341064"/>
          </a:xfrm>
          <a:prstGeom prst="rect">
            <a:avLst/>
          </a:prstGeom>
        </p:spPr>
        <p:txBody>
          <a:bodyPr vert="horz" lIns="91440" tIns="45720" rIns="91440" bIns="45720" rtlCol="0" anchor="b"/>
          <a:lstStyle>
            <a:lvl1pPr algn="r">
              <a:defRPr sz="1200"/>
            </a:lvl1pPr>
          </a:lstStyle>
          <a:p>
            <a:fld id="{D4F5A620-777A-4D7E-B9A1-1AB5994BC06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4301543" cy="34106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22799" y="0"/>
            <a:ext cx="4301543" cy="341064"/>
          </a:xfrm>
          <a:prstGeom prst="rect">
            <a:avLst/>
          </a:prstGeom>
        </p:spPr>
        <p:txBody>
          <a:bodyPr vert="horz" lIns="91440" tIns="45720" rIns="91440" bIns="45720" rtlCol="0"/>
          <a:lstStyle>
            <a:lvl1pPr algn="r">
              <a:defRPr sz="1200"/>
            </a:lvl1pPr>
          </a:lstStyle>
          <a:p>
            <a:fld id="{49F30BD6-898A-4A5D-A948-A55451E287CC}" type="datetimeFigureOut">
              <a:rPr lang="zh-CN" altLang="en-US" smtClean="0"/>
              <a:t>2026/1/19</a:t>
            </a:fld>
            <a:endParaRPr lang="zh-CN" altLang="en-US"/>
          </a:p>
        </p:txBody>
      </p:sp>
      <p:sp>
        <p:nvSpPr>
          <p:cNvPr id="4" name="幻灯片图像占位符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2665" y="3271381"/>
            <a:ext cx="7941310" cy="267658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6456612"/>
            <a:ext cx="4301543" cy="34106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22799" y="6456612"/>
            <a:ext cx="4301543" cy="341064"/>
          </a:xfrm>
          <a:prstGeom prst="rect">
            <a:avLst/>
          </a:prstGeom>
        </p:spPr>
        <p:txBody>
          <a:bodyPr vert="horz" lIns="91440" tIns="45720" rIns="91440" bIns="45720" rtlCol="0" anchor="b"/>
          <a:lstStyle>
            <a:lvl1pPr algn="r">
              <a:defRPr sz="1200"/>
            </a:lvl1pPr>
          </a:lstStyle>
          <a:p>
            <a:fld id="{43462F6E-CEB4-45AE-979C-568CD40D3A33}"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462F6E-CEB4-45AE-979C-568CD40D3A33}" type="slidenum">
              <a:rPr lang="zh-CN" altLang="en-US" smtClean="0"/>
              <a:t>1</a:t>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5" Type="http://schemas.openxmlformats.org/officeDocument/2006/relationships/chart" Target="../charts/chart4.xml"/><Relationship Id="rId4" Type="http://schemas.openxmlformats.org/officeDocument/2006/relationships/chart" Target="../charts/chart3.xml"/></Relationships>
</file>

<file path=ppt/slideLayouts/_rels/slideLayout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10" name="文本占位符 9"/>
          <p:cNvSpPr>
            <a:spLocks noGrp="1"/>
          </p:cNvSpPr>
          <p:nvPr>
            <p:ph type="body" sz="quarter" idx="10" hasCustomPrompt="1"/>
          </p:nvPr>
        </p:nvSpPr>
        <p:spPr>
          <a:xfrm>
            <a:off x="1441450" y="1833940"/>
            <a:ext cx="9232900" cy="711200"/>
          </a:xfrm>
          <a:prstGeom prst="rect">
            <a:avLst/>
          </a:prstGeom>
        </p:spPr>
        <p:txBody>
          <a:bodyPr anchor="ctr"/>
          <a:lstStyle>
            <a:lvl1pPr marL="0" indent="0" algn="l">
              <a:lnSpc>
                <a:spcPct val="100000"/>
              </a:lnSpc>
              <a:buNone/>
              <a:defRPr sz="5400" b="1" spc="0">
                <a:solidFill>
                  <a:schemeClr val="tx1"/>
                </a:solidFill>
                <a:latin typeface="微软雅黑" panose="020B0503020204020204" pitchFamily="34" charset="-122"/>
                <a:ea typeface="微软雅黑" panose="020B0503020204020204" pitchFamily="34" charset="-122"/>
              </a:defRPr>
            </a:lvl1pPr>
          </a:lstStyle>
          <a:p>
            <a:pPr lvl="0"/>
            <a:r>
              <a:rPr lang="zh-CN" altLang="en-US" dirty="0"/>
              <a:t>主标题</a:t>
            </a:r>
            <a:r>
              <a:rPr lang="en-US" altLang="zh-CN" dirty="0"/>
              <a:t>-</a:t>
            </a:r>
            <a:r>
              <a:rPr lang="zh-CN" altLang="en-US" dirty="0"/>
              <a:t>微软雅黑加粗</a:t>
            </a:r>
          </a:p>
        </p:txBody>
      </p:sp>
      <p:sp>
        <p:nvSpPr>
          <p:cNvPr id="15" name="文本占位符 9"/>
          <p:cNvSpPr>
            <a:spLocks noGrp="1"/>
          </p:cNvSpPr>
          <p:nvPr>
            <p:ph type="body" sz="quarter" idx="11" hasCustomPrompt="1"/>
          </p:nvPr>
        </p:nvSpPr>
        <p:spPr>
          <a:xfrm>
            <a:off x="947738" y="2629656"/>
            <a:ext cx="9726612" cy="711200"/>
          </a:xfrm>
          <a:prstGeom prst="rect">
            <a:avLst/>
          </a:prstGeom>
        </p:spPr>
        <p:txBody>
          <a:bodyPr anchor="ctr"/>
          <a:lstStyle>
            <a:lvl1pPr marL="0" indent="0" algn="l">
              <a:lnSpc>
                <a:spcPct val="100000"/>
              </a:lnSpc>
              <a:buNone/>
              <a:defRPr sz="3200" b="0"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副标题</a:t>
            </a:r>
            <a:r>
              <a:rPr lang="en-US" altLang="zh-CN" dirty="0"/>
              <a:t>-</a:t>
            </a:r>
            <a:r>
              <a:rPr lang="zh-CN" altLang="en-US" dirty="0"/>
              <a:t>微软雅黑</a:t>
            </a:r>
          </a:p>
        </p:txBody>
      </p:sp>
      <p:sp>
        <p:nvSpPr>
          <p:cNvPr id="6"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3图">
    <p:spTree>
      <p:nvGrpSpPr>
        <p:cNvPr id="1" name=""/>
        <p:cNvGrpSpPr/>
        <p:nvPr/>
      </p:nvGrpSpPr>
      <p:grpSpPr>
        <a:xfrm>
          <a:off x="0" y="0"/>
          <a:ext cx="0" cy="0"/>
          <a:chOff x="0" y="0"/>
          <a:chExt cx="0" cy="0"/>
        </a:xfrm>
      </p:grpSpPr>
      <p:grpSp>
        <p:nvGrpSpPr>
          <p:cNvPr id="4" name="组合 3"/>
          <p:cNvGrpSpPr/>
          <p:nvPr userDrawn="1"/>
        </p:nvGrpSpPr>
        <p:grpSpPr>
          <a:xfrm>
            <a:off x="257173" y="1076323"/>
            <a:ext cx="3816351" cy="5305427"/>
            <a:chOff x="257173" y="1076323"/>
            <a:chExt cx="3816351" cy="5305427"/>
          </a:xfrm>
        </p:grpSpPr>
        <p:sp>
          <p:nvSpPr>
            <p:cNvPr id="17" name="矩形 16"/>
            <p:cNvSpPr/>
            <p:nvPr userDrawn="1"/>
          </p:nvSpPr>
          <p:spPr>
            <a:xfrm>
              <a:off x="257174" y="1076325"/>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257173" y="1076323"/>
              <a:ext cx="3816351" cy="3394672"/>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图片占位符 4"/>
          <p:cNvSpPr>
            <a:spLocks noGrp="1"/>
          </p:cNvSpPr>
          <p:nvPr>
            <p:ph type="pic" sz="quarter" idx="12"/>
          </p:nvPr>
        </p:nvSpPr>
        <p:spPr>
          <a:xfrm>
            <a:off x="257173" y="1076323"/>
            <a:ext cx="3810001" cy="3392791"/>
          </a:xfrm>
          <a:prstGeom prst="rect">
            <a:avLst/>
          </a:prstGeom>
        </p:spPr>
        <p:txBody>
          <a:bodyPr/>
          <a:lstStyle/>
          <a:p>
            <a:endParaRPr lang="zh-CN" altLang="en-US"/>
          </a:p>
        </p:txBody>
      </p:sp>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11" name="文本占位符 12"/>
          <p:cNvSpPr>
            <a:spLocks noGrp="1"/>
          </p:cNvSpPr>
          <p:nvPr>
            <p:ph type="body" sz="quarter" idx="17" hasCustomPrompt="1"/>
          </p:nvPr>
        </p:nvSpPr>
        <p:spPr>
          <a:xfrm>
            <a:off x="538843" y="5034538"/>
            <a:ext cx="3265713" cy="1292667"/>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p:txBody>
      </p:sp>
      <p:sp>
        <p:nvSpPr>
          <p:cNvPr id="14" name="文本占位符 12"/>
          <p:cNvSpPr>
            <a:spLocks noGrp="1"/>
          </p:cNvSpPr>
          <p:nvPr>
            <p:ph type="body" sz="quarter" idx="18" hasCustomPrompt="1"/>
          </p:nvPr>
        </p:nvSpPr>
        <p:spPr>
          <a:xfrm>
            <a:off x="537031" y="4524026"/>
            <a:ext cx="3265713"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标题一</a:t>
            </a:r>
          </a:p>
        </p:txBody>
      </p:sp>
      <p:cxnSp>
        <p:nvCxnSpPr>
          <p:cNvPr id="10" name="直接连接符 9"/>
          <p:cNvCxnSpPr/>
          <p:nvPr userDrawn="1"/>
        </p:nvCxnSpPr>
        <p:spPr>
          <a:xfrm>
            <a:off x="538843" y="4991919"/>
            <a:ext cx="32657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8124828" y="1076323"/>
            <a:ext cx="3816351" cy="5305427"/>
            <a:chOff x="257173" y="1076323"/>
            <a:chExt cx="3816351" cy="5305427"/>
          </a:xfrm>
        </p:grpSpPr>
        <p:sp>
          <p:nvSpPr>
            <p:cNvPr id="35" name="矩形 34"/>
            <p:cNvSpPr/>
            <p:nvPr userDrawn="1"/>
          </p:nvSpPr>
          <p:spPr>
            <a:xfrm>
              <a:off x="257174" y="1076325"/>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257173" y="1076323"/>
              <a:ext cx="3816351" cy="3394672"/>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图片占位符 4"/>
          <p:cNvSpPr>
            <a:spLocks noGrp="1"/>
          </p:cNvSpPr>
          <p:nvPr>
            <p:ph type="pic" sz="quarter" idx="19"/>
          </p:nvPr>
        </p:nvSpPr>
        <p:spPr>
          <a:xfrm>
            <a:off x="8124828" y="1076323"/>
            <a:ext cx="3810001" cy="3392791"/>
          </a:xfrm>
          <a:prstGeom prst="rect">
            <a:avLst/>
          </a:prstGeom>
        </p:spPr>
        <p:txBody>
          <a:bodyPr/>
          <a:lstStyle/>
          <a:p>
            <a:endParaRPr lang="zh-CN" altLang="en-US"/>
          </a:p>
        </p:txBody>
      </p:sp>
      <p:sp>
        <p:nvSpPr>
          <p:cNvPr id="38" name="文本占位符 12"/>
          <p:cNvSpPr>
            <a:spLocks noGrp="1"/>
          </p:cNvSpPr>
          <p:nvPr>
            <p:ph type="body" sz="quarter" idx="20" hasCustomPrompt="1"/>
          </p:nvPr>
        </p:nvSpPr>
        <p:spPr>
          <a:xfrm>
            <a:off x="8406498" y="5034538"/>
            <a:ext cx="3265713" cy="1292667"/>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p:txBody>
      </p:sp>
      <p:sp>
        <p:nvSpPr>
          <p:cNvPr id="39" name="文本占位符 12"/>
          <p:cNvSpPr>
            <a:spLocks noGrp="1"/>
          </p:cNvSpPr>
          <p:nvPr>
            <p:ph type="body" sz="quarter" idx="21" hasCustomPrompt="1"/>
          </p:nvPr>
        </p:nvSpPr>
        <p:spPr>
          <a:xfrm>
            <a:off x="8404686" y="4524026"/>
            <a:ext cx="3265713"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标题三</a:t>
            </a:r>
          </a:p>
        </p:txBody>
      </p:sp>
      <p:cxnSp>
        <p:nvCxnSpPr>
          <p:cNvPr id="40" name="直接连接符 39"/>
          <p:cNvCxnSpPr/>
          <p:nvPr userDrawn="1"/>
        </p:nvCxnSpPr>
        <p:spPr>
          <a:xfrm>
            <a:off x="8406498" y="4991919"/>
            <a:ext cx="32657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组合 40"/>
          <p:cNvGrpSpPr/>
          <p:nvPr userDrawn="1"/>
        </p:nvGrpSpPr>
        <p:grpSpPr>
          <a:xfrm>
            <a:off x="4191000" y="1076323"/>
            <a:ext cx="3816351" cy="5305427"/>
            <a:chOff x="257173" y="1076323"/>
            <a:chExt cx="3816351" cy="5305427"/>
          </a:xfrm>
        </p:grpSpPr>
        <p:sp>
          <p:nvSpPr>
            <p:cNvPr id="42" name="矩形 41"/>
            <p:cNvSpPr/>
            <p:nvPr userDrawn="1"/>
          </p:nvSpPr>
          <p:spPr>
            <a:xfrm>
              <a:off x="257174" y="1076325"/>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257173" y="1076323"/>
              <a:ext cx="3816351" cy="3394672"/>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图片占位符 4"/>
          <p:cNvSpPr>
            <a:spLocks noGrp="1"/>
          </p:cNvSpPr>
          <p:nvPr>
            <p:ph type="pic" sz="quarter" idx="22"/>
          </p:nvPr>
        </p:nvSpPr>
        <p:spPr>
          <a:xfrm>
            <a:off x="4191000" y="1076323"/>
            <a:ext cx="3810001" cy="3392791"/>
          </a:xfrm>
          <a:prstGeom prst="rect">
            <a:avLst/>
          </a:prstGeom>
        </p:spPr>
        <p:txBody>
          <a:bodyPr/>
          <a:lstStyle/>
          <a:p>
            <a:endParaRPr lang="zh-CN" altLang="en-US"/>
          </a:p>
        </p:txBody>
      </p:sp>
      <p:sp>
        <p:nvSpPr>
          <p:cNvPr id="45" name="文本占位符 12"/>
          <p:cNvSpPr>
            <a:spLocks noGrp="1"/>
          </p:cNvSpPr>
          <p:nvPr>
            <p:ph type="body" sz="quarter" idx="23" hasCustomPrompt="1"/>
          </p:nvPr>
        </p:nvSpPr>
        <p:spPr>
          <a:xfrm>
            <a:off x="4472670" y="5034538"/>
            <a:ext cx="3265713" cy="1292667"/>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p:txBody>
      </p:sp>
      <p:sp>
        <p:nvSpPr>
          <p:cNvPr id="46" name="文本占位符 12"/>
          <p:cNvSpPr>
            <a:spLocks noGrp="1"/>
          </p:cNvSpPr>
          <p:nvPr>
            <p:ph type="body" sz="quarter" idx="24" hasCustomPrompt="1"/>
          </p:nvPr>
        </p:nvSpPr>
        <p:spPr>
          <a:xfrm>
            <a:off x="4470858" y="4524026"/>
            <a:ext cx="3265713"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标题二</a:t>
            </a:r>
          </a:p>
        </p:txBody>
      </p:sp>
      <p:cxnSp>
        <p:nvCxnSpPr>
          <p:cNvPr id="47" name="直接连接符 46"/>
          <p:cNvCxnSpPr/>
          <p:nvPr userDrawn="1"/>
        </p:nvCxnSpPr>
        <p:spPr>
          <a:xfrm>
            <a:off x="4472670" y="4991919"/>
            <a:ext cx="32657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4图">
    <p:spTree>
      <p:nvGrpSpPr>
        <p:cNvPr id="1" name=""/>
        <p:cNvGrpSpPr/>
        <p:nvPr/>
      </p:nvGrpSpPr>
      <p:grpSpPr>
        <a:xfrm>
          <a:off x="0" y="0"/>
          <a:ext cx="0" cy="0"/>
          <a:chOff x="0" y="0"/>
          <a:chExt cx="0" cy="0"/>
        </a:xfrm>
      </p:grpSpPr>
      <p:grpSp>
        <p:nvGrpSpPr>
          <p:cNvPr id="4" name="组合 3"/>
          <p:cNvGrpSpPr/>
          <p:nvPr userDrawn="1"/>
        </p:nvGrpSpPr>
        <p:grpSpPr>
          <a:xfrm>
            <a:off x="263524" y="1076323"/>
            <a:ext cx="2828019" cy="5305427"/>
            <a:chOff x="257173" y="1076323"/>
            <a:chExt cx="3816351" cy="5305427"/>
          </a:xfrm>
        </p:grpSpPr>
        <p:sp>
          <p:nvSpPr>
            <p:cNvPr id="17" name="矩形 16"/>
            <p:cNvSpPr/>
            <p:nvPr userDrawn="1"/>
          </p:nvSpPr>
          <p:spPr>
            <a:xfrm>
              <a:off x="257174" y="1076325"/>
              <a:ext cx="3810001" cy="5305425"/>
            </a:xfrm>
            <a:prstGeom prst="rect">
              <a:avLst/>
            </a:prstGeom>
            <a:solidFill>
              <a:srgbClr val="50B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257173" y="1076323"/>
              <a:ext cx="3816351" cy="3394672"/>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图片占位符 4"/>
          <p:cNvSpPr>
            <a:spLocks noGrp="1"/>
          </p:cNvSpPr>
          <p:nvPr>
            <p:ph type="pic" sz="quarter" idx="12"/>
          </p:nvPr>
        </p:nvSpPr>
        <p:spPr>
          <a:xfrm>
            <a:off x="263514" y="1076323"/>
            <a:ext cx="2823314" cy="3392791"/>
          </a:xfrm>
          <a:prstGeom prst="rect">
            <a:avLst/>
          </a:prstGeom>
        </p:spPr>
        <p:txBody>
          <a:bodyPr/>
          <a:lstStyle/>
          <a:p>
            <a:endParaRPr lang="zh-CN" altLang="en-US"/>
          </a:p>
        </p:txBody>
      </p:sp>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11" name="文本占位符 12"/>
          <p:cNvSpPr>
            <a:spLocks noGrp="1"/>
          </p:cNvSpPr>
          <p:nvPr>
            <p:ph type="body" sz="quarter" idx="17" hasCustomPrompt="1"/>
          </p:nvPr>
        </p:nvSpPr>
        <p:spPr>
          <a:xfrm>
            <a:off x="387351" y="5034538"/>
            <a:ext cx="2576906" cy="1292667"/>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a:t>
            </a:r>
          </a:p>
        </p:txBody>
      </p:sp>
      <p:sp>
        <p:nvSpPr>
          <p:cNvPr id="14" name="文本占位符 12"/>
          <p:cNvSpPr>
            <a:spLocks noGrp="1"/>
          </p:cNvSpPr>
          <p:nvPr>
            <p:ph type="body" sz="quarter" idx="18" hasCustomPrompt="1"/>
          </p:nvPr>
        </p:nvSpPr>
        <p:spPr>
          <a:xfrm>
            <a:off x="387350" y="4524026"/>
            <a:ext cx="257690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标题一</a:t>
            </a:r>
          </a:p>
        </p:txBody>
      </p:sp>
      <p:cxnSp>
        <p:nvCxnSpPr>
          <p:cNvPr id="10" name="直接连接符 9"/>
          <p:cNvCxnSpPr/>
          <p:nvPr userDrawn="1"/>
        </p:nvCxnSpPr>
        <p:spPr>
          <a:xfrm>
            <a:off x="387350" y="4991919"/>
            <a:ext cx="25769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userDrawn="1"/>
        </p:nvGrpSpPr>
        <p:grpSpPr>
          <a:xfrm>
            <a:off x="9105184" y="1076323"/>
            <a:ext cx="2828019" cy="5305427"/>
            <a:chOff x="257173" y="1076323"/>
            <a:chExt cx="3816351" cy="5305427"/>
          </a:xfrm>
        </p:grpSpPr>
        <p:sp>
          <p:nvSpPr>
            <p:cNvPr id="32" name="矩形 31"/>
            <p:cNvSpPr/>
            <p:nvPr userDrawn="1"/>
          </p:nvSpPr>
          <p:spPr>
            <a:xfrm>
              <a:off x="257174" y="1076325"/>
              <a:ext cx="3810001" cy="5305425"/>
            </a:xfrm>
            <a:prstGeom prst="rect">
              <a:avLst/>
            </a:prstGeom>
            <a:solidFill>
              <a:srgbClr val="50B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userDrawn="1"/>
          </p:nvSpPr>
          <p:spPr>
            <a:xfrm>
              <a:off x="257173" y="1076323"/>
              <a:ext cx="3816351" cy="3394672"/>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图片占位符 4"/>
          <p:cNvSpPr>
            <a:spLocks noGrp="1"/>
          </p:cNvSpPr>
          <p:nvPr>
            <p:ph type="pic" sz="quarter" idx="19"/>
          </p:nvPr>
        </p:nvSpPr>
        <p:spPr>
          <a:xfrm>
            <a:off x="9105174" y="1076323"/>
            <a:ext cx="2823314" cy="3392791"/>
          </a:xfrm>
          <a:prstGeom prst="rect">
            <a:avLst/>
          </a:prstGeom>
        </p:spPr>
        <p:txBody>
          <a:bodyPr/>
          <a:lstStyle/>
          <a:p>
            <a:endParaRPr lang="zh-CN" altLang="en-US"/>
          </a:p>
        </p:txBody>
      </p:sp>
      <p:sp>
        <p:nvSpPr>
          <p:cNvPr id="49" name="文本占位符 12"/>
          <p:cNvSpPr>
            <a:spLocks noGrp="1"/>
          </p:cNvSpPr>
          <p:nvPr>
            <p:ph type="body" sz="quarter" idx="20" hasCustomPrompt="1"/>
          </p:nvPr>
        </p:nvSpPr>
        <p:spPr>
          <a:xfrm>
            <a:off x="9229011" y="5034538"/>
            <a:ext cx="2576906" cy="1292667"/>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a:t>
            </a:r>
          </a:p>
        </p:txBody>
      </p:sp>
      <p:sp>
        <p:nvSpPr>
          <p:cNvPr id="50" name="文本占位符 12"/>
          <p:cNvSpPr>
            <a:spLocks noGrp="1"/>
          </p:cNvSpPr>
          <p:nvPr>
            <p:ph type="body" sz="quarter" idx="21" hasCustomPrompt="1"/>
          </p:nvPr>
        </p:nvSpPr>
        <p:spPr>
          <a:xfrm>
            <a:off x="9229010" y="4524026"/>
            <a:ext cx="257690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标题四</a:t>
            </a:r>
          </a:p>
        </p:txBody>
      </p:sp>
      <p:cxnSp>
        <p:nvCxnSpPr>
          <p:cNvPr id="51" name="直接连接符 50"/>
          <p:cNvCxnSpPr/>
          <p:nvPr userDrawn="1"/>
        </p:nvCxnSpPr>
        <p:spPr>
          <a:xfrm>
            <a:off x="9229010" y="4991919"/>
            <a:ext cx="25769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2" name="组合 51"/>
          <p:cNvGrpSpPr/>
          <p:nvPr userDrawn="1"/>
        </p:nvGrpSpPr>
        <p:grpSpPr>
          <a:xfrm>
            <a:off x="6149869" y="1076323"/>
            <a:ext cx="2828019" cy="5305427"/>
            <a:chOff x="257173" y="1076323"/>
            <a:chExt cx="3816351" cy="5305427"/>
          </a:xfrm>
        </p:grpSpPr>
        <p:sp>
          <p:nvSpPr>
            <p:cNvPr id="53" name="矩形 52"/>
            <p:cNvSpPr/>
            <p:nvPr userDrawn="1"/>
          </p:nvSpPr>
          <p:spPr>
            <a:xfrm>
              <a:off x="257174" y="1076325"/>
              <a:ext cx="3810001" cy="5305425"/>
            </a:xfrm>
            <a:prstGeom prst="rect">
              <a:avLst/>
            </a:prstGeom>
            <a:solidFill>
              <a:srgbClr val="50B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userDrawn="1"/>
          </p:nvSpPr>
          <p:spPr>
            <a:xfrm>
              <a:off x="257173" y="1076323"/>
              <a:ext cx="3816351" cy="3394672"/>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图片占位符 4"/>
          <p:cNvSpPr>
            <a:spLocks noGrp="1"/>
          </p:cNvSpPr>
          <p:nvPr>
            <p:ph type="pic" sz="quarter" idx="22"/>
          </p:nvPr>
        </p:nvSpPr>
        <p:spPr>
          <a:xfrm>
            <a:off x="6149859" y="1076323"/>
            <a:ext cx="2823314" cy="3392791"/>
          </a:xfrm>
          <a:prstGeom prst="rect">
            <a:avLst/>
          </a:prstGeom>
        </p:spPr>
        <p:txBody>
          <a:bodyPr/>
          <a:lstStyle/>
          <a:p>
            <a:endParaRPr lang="zh-CN" altLang="en-US"/>
          </a:p>
        </p:txBody>
      </p:sp>
      <p:sp>
        <p:nvSpPr>
          <p:cNvPr id="56" name="文本占位符 12"/>
          <p:cNvSpPr>
            <a:spLocks noGrp="1"/>
          </p:cNvSpPr>
          <p:nvPr>
            <p:ph type="body" sz="quarter" idx="23" hasCustomPrompt="1"/>
          </p:nvPr>
        </p:nvSpPr>
        <p:spPr>
          <a:xfrm>
            <a:off x="6273696" y="5034538"/>
            <a:ext cx="2576906" cy="1292667"/>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a:t>
            </a:r>
          </a:p>
        </p:txBody>
      </p:sp>
      <p:sp>
        <p:nvSpPr>
          <p:cNvPr id="57" name="文本占位符 12"/>
          <p:cNvSpPr>
            <a:spLocks noGrp="1"/>
          </p:cNvSpPr>
          <p:nvPr>
            <p:ph type="body" sz="quarter" idx="24" hasCustomPrompt="1"/>
          </p:nvPr>
        </p:nvSpPr>
        <p:spPr>
          <a:xfrm>
            <a:off x="6273695" y="4524026"/>
            <a:ext cx="257690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标题三</a:t>
            </a:r>
          </a:p>
        </p:txBody>
      </p:sp>
      <p:cxnSp>
        <p:nvCxnSpPr>
          <p:cNvPr id="58" name="直接连接符 57"/>
          <p:cNvCxnSpPr/>
          <p:nvPr userDrawn="1"/>
        </p:nvCxnSpPr>
        <p:spPr>
          <a:xfrm>
            <a:off x="6273695" y="4991919"/>
            <a:ext cx="25769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userDrawn="1"/>
        </p:nvGrpSpPr>
        <p:grpSpPr>
          <a:xfrm>
            <a:off x="3199259" y="1076323"/>
            <a:ext cx="2828019" cy="5305427"/>
            <a:chOff x="257173" y="1076323"/>
            <a:chExt cx="3816351" cy="5305427"/>
          </a:xfrm>
        </p:grpSpPr>
        <p:sp>
          <p:nvSpPr>
            <p:cNvPr id="60" name="矩形 59"/>
            <p:cNvSpPr/>
            <p:nvPr userDrawn="1"/>
          </p:nvSpPr>
          <p:spPr>
            <a:xfrm>
              <a:off x="257174" y="1076325"/>
              <a:ext cx="3810001" cy="5305425"/>
            </a:xfrm>
            <a:prstGeom prst="rect">
              <a:avLst/>
            </a:prstGeom>
            <a:solidFill>
              <a:srgbClr val="50B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userDrawn="1"/>
          </p:nvSpPr>
          <p:spPr>
            <a:xfrm>
              <a:off x="257173" y="1076323"/>
              <a:ext cx="3816351" cy="3394672"/>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图片占位符 4"/>
          <p:cNvSpPr>
            <a:spLocks noGrp="1"/>
          </p:cNvSpPr>
          <p:nvPr>
            <p:ph type="pic" sz="quarter" idx="25"/>
          </p:nvPr>
        </p:nvSpPr>
        <p:spPr>
          <a:xfrm>
            <a:off x="3199249" y="1076323"/>
            <a:ext cx="2823314" cy="3392791"/>
          </a:xfrm>
          <a:prstGeom prst="rect">
            <a:avLst/>
          </a:prstGeom>
        </p:spPr>
        <p:txBody>
          <a:bodyPr/>
          <a:lstStyle/>
          <a:p>
            <a:endParaRPr lang="zh-CN" altLang="en-US"/>
          </a:p>
        </p:txBody>
      </p:sp>
      <p:sp>
        <p:nvSpPr>
          <p:cNvPr id="63" name="文本占位符 12"/>
          <p:cNvSpPr>
            <a:spLocks noGrp="1"/>
          </p:cNvSpPr>
          <p:nvPr>
            <p:ph type="body" sz="quarter" idx="26" hasCustomPrompt="1"/>
          </p:nvPr>
        </p:nvSpPr>
        <p:spPr>
          <a:xfrm>
            <a:off x="3323086" y="5034538"/>
            <a:ext cx="2576906" cy="1292667"/>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a:t>
            </a:r>
          </a:p>
        </p:txBody>
      </p:sp>
      <p:sp>
        <p:nvSpPr>
          <p:cNvPr id="64" name="文本占位符 12"/>
          <p:cNvSpPr>
            <a:spLocks noGrp="1"/>
          </p:cNvSpPr>
          <p:nvPr>
            <p:ph type="body" sz="quarter" idx="27" hasCustomPrompt="1"/>
          </p:nvPr>
        </p:nvSpPr>
        <p:spPr>
          <a:xfrm>
            <a:off x="3323085" y="4524026"/>
            <a:ext cx="257690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标题二</a:t>
            </a:r>
          </a:p>
        </p:txBody>
      </p:sp>
      <p:cxnSp>
        <p:nvCxnSpPr>
          <p:cNvPr id="65" name="直接连接符 64"/>
          <p:cNvCxnSpPr/>
          <p:nvPr userDrawn="1"/>
        </p:nvCxnSpPr>
        <p:spPr>
          <a:xfrm>
            <a:off x="3323085" y="4991919"/>
            <a:ext cx="25769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5图">
    <p:spTree>
      <p:nvGrpSpPr>
        <p:cNvPr id="1" name=""/>
        <p:cNvGrpSpPr/>
        <p:nvPr/>
      </p:nvGrpSpPr>
      <p:grpSpPr>
        <a:xfrm>
          <a:off x="0" y="0"/>
          <a:ext cx="0" cy="0"/>
          <a:chOff x="0" y="0"/>
          <a:chExt cx="0" cy="0"/>
        </a:xfrm>
      </p:grpSpPr>
      <p:grpSp>
        <p:nvGrpSpPr>
          <p:cNvPr id="30" name="组合 29"/>
          <p:cNvGrpSpPr/>
          <p:nvPr userDrawn="1"/>
        </p:nvGrpSpPr>
        <p:grpSpPr>
          <a:xfrm>
            <a:off x="4195301" y="1076323"/>
            <a:ext cx="3801397" cy="2581276"/>
            <a:chOff x="257173" y="1284450"/>
            <a:chExt cx="3810002" cy="5305425"/>
          </a:xfrm>
        </p:grpSpPr>
        <p:sp>
          <p:nvSpPr>
            <p:cNvPr id="31" name="矩形 30"/>
            <p:cNvSpPr/>
            <p:nvPr userDrawn="1"/>
          </p:nvSpPr>
          <p:spPr>
            <a:xfrm>
              <a:off x="257174" y="1284450"/>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p:cNvSpPr/>
            <p:nvPr userDrawn="1"/>
          </p:nvSpPr>
          <p:spPr>
            <a:xfrm>
              <a:off x="257173" y="1284450"/>
              <a:ext cx="2295494" cy="530542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图片占位符 4"/>
          <p:cNvSpPr>
            <a:spLocks noGrp="1"/>
          </p:cNvSpPr>
          <p:nvPr>
            <p:ph type="pic" sz="quarter" idx="19"/>
          </p:nvPr>
        </p:nvSpPr>
        <p:spPr>
          <a:xfrm>
            <a:off x="4195291" y="1076323"/>
            <a:ext cx="2290320" cy="2581276"/>
          </a:xfrm>
          <a:prstGeom prst="rect">
            <a:avLst/>
          </a:prstGeom>
        </p:spPr>
        <p:txBody>
          <a:bodyPr/>
          <a:lstStyle/>
          <a:p>
            <a:endParaRPr lang="zh-CN" altLang="en-US" dirty="0"/>
          </a:p>
        </p:txBody>
      </p:sp>
      <p:grpSp>
        <p:nvGrpSpPr>
          <p:cNvPr id="4" name="组合 3"/>
          <p:cNvGrpSpPr/>
          <p:nvPr userDrawn="1"/>
        </p:nvGrpSpPr>
        <p:grpSpPr>
          <a:xfrm>
            <a:off x="263525" y="1076323"/>
            <a:ext cx="3807732" cy="5305427"/>
            <a:chOff x="257173" y="1076323"/>
            <a:chExt cx="3816351" cy="5305427"/>
          </a:xfrm>
        </p:grpSpPr>
        <p:sp>
          <p:nvSpPr>
            <p:cNvPr id="17" name="矩形 16"/>
            <p:cNvSpPr/>
            <p:nvPr userDrawn="1"/>
          </p:nvSpPr>
          <p:spPr>
            <a:xfrm>
              <a:off x="257174" y="1076325"/>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userDrawn="1"/>
          </p:nvSpPr>
          <p:spPr>
            <a:xfrm>
              <a:off x="257173" y="1076323"/>
              <a:ext cx="3816351" cy="3394672"/>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图片占位符 4"/>
          <p:cNvSpPr>
            <a:spLocks noGrp="1"/>
          </p:cNvSpPr>
          <p:nvPr>
            <p:ph type="pic" sz="quarter" idx="12"/>
          </p:nvPr>
        </p:nvSpPr>
        <p:spPr>
          <a:xfrm>
            <a:off x="263514" y="1076323"/>
            <a:ext cx="3801397" cy="3392791"/>
          </a:xfrm>
          <a:prstGeom prst="rect">
            <a:avLst/>
          </a:prstGeom>
        </p:spPr>
        <p:txBody>
          <a:bodyPr/>
          <a:lstStyle/>
          <a:p>
            <a:endParaRPr lang="zh-CN" altLang="en-US"/>
          </a:p>
        </p:txBody>
      </p:sp>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11" name="文本占位符 12"/>
          <p:cNvSpPr>
            <a:spLocks noGrp="1"/>
          </p:cNvSpPr>
          <p:nvPr>
            <p:ph type="body" sz="quarter" idx="17" hasCustomPrompt="1"/>
          </p:nvPr>
        </p:nvSpPr>
        <p:spPr>
          <a:xfrm>
            <a:off x="6485611" y="1701140"/>
            <a:ext cx="1511087" cy="195645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a:t>
            </a:r>
          </a:p>
        </p:txBody>
      </p:sp>
      <p:sp>
        <p:nvSpPr>
          <p:cNvPr id="14" name="文本占位符 12"/>
          <p:cNvSpPr>
            <a:spLocks noGrp="1"/>
          </p:cNvSpPr>
          <p:nvPr>
            <p:ph type="body" sz="quarter" idx="18" hasCustomPrompt="1"/>
          </p:nvPr>
        </p:nvSpPr>
        <p:spPr>
          <a:xfrm>
            <a:off x="6485611" y="1212394"/>
            <a:ext cx="151108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10" name="直接连接符 9"/>
          <p:cNvCxnSpPr/>
          <p:nvPr userDrawn="1"/>
        </p:nvCxnSpPr>
        <p:spPr>
          <a:xfrm>
            <a:off x="6655550" y="1663802"/>
            <a:ext cx="1192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userDrawn="1"/>
        </p:nvGrpSpPr>
        <p:grpSpPr>
          <a:xfrm>
            <a:off x="4195301" y="3800474"/>
            <a:ext cx="3801397" cy="2581276"/>
            <a:chOff x="257173" y="1284450"/>
            <a:chExt cx="3810002" cy="5305425"/>
          </a:xfrm>
        </p:grpSpPr>
        <p:sp>
          <p:nvSpPr>
            <p:cNvPr id="52" name="矩形 51"/>
            <p:cNvSpPr/>
            <p:nvPr userDrawn="1"/>
          </p:nvSpPr>
          <p:spPr>
            <a:xfrm>
              <a:off x="257174" y="1284450"/>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userDrawn="1"/>
          </p:nvSpPr>
          <p:spPr>
            <a:xfrm>
              <a:off x="257173" y="1284450"/>
              <a:ext cx="2295494" cy="530542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图片占位符 4"/>
          <p:cNvSpPr>
            <a:spLocks noGrp="1"/>
          </p:cNvSpPr>
          <p:nvPr>
            <p:ph type="pic" sz="quarter" idx="20"/>
          </p:nvPr>
        </p:nvSpPr>
        <p:spPr>
          <a:xfrm>
            <a:off x="4195291" y="3800474"/>
            <a:ext cx="2290320" cy="2581276"/>
          </a:xfrm>
          <a:prstGeom prst="rect">
            <a:avLst/>
          </a:prstGeom>
        </p:spPr>
        <p:txBody>
          <a:bodyPr/>
          <a:lstStyle/>
          <a:p>
            <a:endParaRPr lang="zh-CN" altLang="en-US" dirty="0"/>
          </a:p>
        </p:txBody>
      </p:sp>
      <p:sp>
        <p:nvSpPr>
          <p:cNvPr id="55" name="文本占位符 12"/>
          <p:cNvSpPr>
            <a:spLocks noGrp="1"/>
          </p:cNvSpPr>
          <p:nvPr>
            <p:ph type="body" sz="quarter" idx="21" hasCustomPrompt="1"/>
          </p:nvPr>
        </p:nvSpPr>
        <p:spPr>
          <a:xfrm>
            <a:off x="6485611" y="4425291"/>
            <a:ext cx="1511087" cy="195645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a:t>
            </a:r>
          </a:p>
        </p:txBody>
      </p:sp>
      <p:sp>
        <p:nvSpPr>
          <p:cNvPr id="56" name="文本占位符 12"/>
          <p:cNvSpPr>
            <a:spLocks noGrp="1"/>
          </p:cNvSpPr>
          <p:nvPr>
            <p:ph type="body" sz="quarter" idx="22" hasCustomPrompt="1"/>
          </p:nvPr>
        </p:nvSpPr>
        <p:spPr>
          <a:xfrm>
            <a:off x="6485611" y="3936545"/>
            <a:ext cx="151108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57" name="直接连接符 56"/>
          <p:cNvCxnSpPr/>
          <p:nvPr userDrawn="1"/>
        </p:nvCxnSpPr>
        <p:spPr>
          <a:xfrm>
            <a:off x="6655550" y="4387953"/>
            <a:ext cx="1192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userDrawn="1"/>
        </p:nvGrpSpPr>
        <p:grpSpPr>
          <a:xfrm>
            <a:off x="8127078" y="3800474"/>
            <a:ext cx="3801397" cy="2581276"/>
            <a:chOff x="257173" y="1284450"/>
            <a:chExt cx="3810002" cy="5305425"/>
          </a:xfrm>
        </p:grpSpPr>
        <p:sp>
          <p:nvSpPr>
            <p:cNvPr id="59" name="矩形 58"/>
            <p:cNvSpPr/>
            <p:nvPr userDrawn="1"/>
          </p:nvSpPr>
          <p:spPr>
            <a:xfrm>
              <a:off x="257174" y="1284450"/>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p:cNvSpPr/>
            <p:nvPr userDrawn="1"/>
          </p:nvSpPr>
          <p:spPr>
            <a:xfrm>
              <a:off x="257173" y="1284450"/>
              <a:ext cx="2295494" cy="530542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图片占位符 4"/>
          <p:cNvSpPr>
            <a:spLocks noGrp="1"/>
          </p:cNvSpPr>
          <p:nvPr>
            <p:ph type="pic" sz="quarter" idx="23"/>
          </p:nvPr>
        </p:nvSpPr>
        <p:spPr>
          <a:xfrm>
            <a:off x="8127068" y="3800474"/>
            <a:ext cx="2290320" cy="2581276"/>
          </a:xfrm>
          <a:prstGeom prst="rect">
            <a:avLst/>
          </a:prstGeom>
        </p:spPr>
        <p:txBody>
          <a:bodyPr/>
          <a:lstStyle/>
          <a:p>
            <a:endParaRPr lang="zh-CN" altLang="en-US" dirty="0"/>
          </a:p>
        </p:txBody>
      </p:sp>
      <p:sp>
        <p:nvSpPr>
          <p:cNvPr id="62" name="文本占位符 12"/>
          <p:cNvSpPr>
            <a:spLocks noGrp="1"/>
          </p:cNvSpPr>
          <p:nvPr>
            <p:ph type="body" sz="quarter" idx="24" hasCustomPrompt="1"/>
          </p:nvPr>
        </p:nvSpPr>
        <p:spPr>
          <a:xfrm>
            <a:off x="10417388" y="4425291"/>
            <a:ext cx="1511087" cy="195645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a:t>
            </a:r>
          </a:p>
        </p:txBody>
      </p:sp>
      <p:sp>
        <p:nvSpPr>
          <p:cNvPr id="63" name="文本占位符 12"/>
          <p:cNvSpPr>
            <a:spLocks noGrp="1"/>
          </p:cNvSpPr>
          <p:nvPr>
            <p:ph type="body" sz="quarter" idx="25" hasCustomPrompt="1"/>
          </p:nvPr>
        </p:nvSpPr>
        <p:spPr>
          <a:xfrm>
            <a:off x="10417388" y="3936545"/>
            <a:ext cx="151108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64" name="直接连接符 63"/>
          <p:cNvCxnSpPr/>
          <p:nvPr userDrawn="1"/>
        </p:nvCxnSpPr>
        <p:spPr>
          <a:xfrm>
            <a:off x="10587327" y="4387953"/>
            <a:ext cx="1192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userDrawn="1"/>
        </p:nvGrpSpPr>
        <p:grpSpPr>
          <a:xfrm>
            <a:off x="8127078" y="1076318"/>
            <a:ext cx="3801397" cy="2581276"/>
            <a:chOff x="257173" y="1284450"/>
            <a:chExt cx="3810002" cy="5305425"/>
          </a:xfrm>
        </p:grpSpPr>
        <p:sp>
          <p:nvSpPr>
            <p:cNvPr id="66" name="矩形 65"/>
            <p:cNvSpPr/>
            <p:nvPr userDrawn="1"/>
          </p:nvSpPr>
          <p:spPr>
            <a:xfrm>
              <a:off x="257174" y="1284450"/>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userDrawn="1"/>
          </p:nvSpPr>
          <p:spPr>
            <a:xfrm>
              <a:off x="257173" y="1284450"/>
              <a:ext cx="2295494" cy="530542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图片占位符 4"/>
          <p:cNvSpPr>
            <a:spLocks noGrp="1"/>
          </p:cNvSpPr>
          <p:nvPr>
            <p:ph type="pic" sz="quarter" idx="26"/>
          </p:nvPr>
        </p:nvSpPr>
        <p:spPr>
          <a:xfrm>
            <a:off x="8127068" y="1076318"/>
            <a:ext cx="2290320" cy="2581276"/>
          </a:xfrm>
          <a:prstGeom prst="rect">
            <a:avLst/>
          </a:prstGeom>
        </p:spPr>
        <p:txBody>
          <a:bodyPr/>
          <a:lstStyle/>
          <a:p>
            <a:endParaRPr lang="zh-CN" altLang="en-US" dirty="0"/>
          </a:p>
        </p:txBody>
      </p:sp>
      <p:sp>
        <p:nvSpPr>
          <p:cNvPr id="69" name="文本占位符 12"/>
          <p:cNvSpPr>
            <a:spLocks noGrp="1"/>
          </p:cNvSpPr>
          <p:nvPr>
            <p:ph type="body" sz="quarter" idx="27" hasCustomPrompt="1"/>
          </p:nvPr>
        </p:nvSpPr>
        <p:spPr>
          <a:xfrm>
            <a:off x="10417388" y="1701135"/>
            <a:ext cx="1511087" cy="195645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a:t>
            </a:r>
          </a:p>
        </p:txBody>
      </p:sp>
      <p:sp>
        <p:nvSpPr>
          <p:cNvPr id="70" name="文本占位符 12"/>
          <p:cNvSpPr>
            <a:spLocks noGrp="1"/>
          </p:cNvSpPr>
          <p:nvPr>
            <p:ph type="body" sz="quarter" idx="28" hasCustomPrompt="1"/>
          </p:nvPr>
        </p:nvSpPr>
        <p:spPr>
          <a:xfrm>
            <a:off x="10417388" y="1212389"/>
            <a:ext cx="151108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71" name="直接连接符 70"/>
          <p:cNvCxnSpPr/>
          <p:nvPr userDrawn="1"/>
        </p:nvCxnSpPr>
        <p:spPr>
          <a:xfrm>
            <a:off x="10587327" y="1663797"/>
            <a:ext cx="1192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文本占位符 12"/>
          <p:cNvSpPr>
            <a:spLocks noGrp="1"/>
          </p:cNvSpPr>
          <p:nvPr>
            <p:ph type="body" sz="quarter" idx="29" hasCustomPrompt="1"/>
          </p:nvPr>
        </p:nvSpPr>
        <p:spPr>
          <a:xfrm>
            <a:off x="538843" y="5034538"/>
            <a:ext cx="3265713" cy="1292667"/>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p:txBody>
      </p:sp>
      <p:sp>
        <p:nvSpPr>
          <p:cNvPr id="37" name="文本占位符 12"/>
          <p:cNvSpPr>
            <a:spLocks noGrp="1"/>
          </p:cNvSpPr>
          <p:nvPr>
            <p:ph type="body" sz="quarter" idx="30" hasCustomPrompt="1"/>
          </p:nvPr>
        </p:nvSpPr>
        <p:spPr>
          <a:xfrm>
            <a:off x="537031" y="4524026"/>
            <a:ext cx="3265713"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a:t>
            </a:r>
          </a:p>
        </p:txBody>
      </p:sp>
      <p:cxnSp>
        <p:nvCxnSpPr>
          <p:cNvPr id="38" name="直接连接符 37"/>
          <p:cNvCxnSpPr/>
          <p:nvPr userDrawn="1"/>
        </p:nvCxnSpPr>
        <p:spPr>
          <a:xfrm>
            <a:off x="538843" y="4991919"/>
            <a:ext cx="32657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版式-6图">
    <p:spTree>
      <p:nvGrpSpPr>
        <p:cNvPr id="1" name=""/>
        <p:cNvGrpSpPr/>
        <p:nvPr/>
      </p:nvGrpSpPr>
      <p:grpSpPr>
        <a:xfrm>
          <a:off x="0" y="0"/>
          <a:ext cx="0" cy="0"/>
          <a:chOff x="0" y="0"/>
          <a:chExt cx="0" cy="0"/>
        </a:xfrm>
      </p:grpSpPr>
      <p:grpSp>
        <p:nvGrpSpPr>
          <p:cNvPr id="30" name="组合 29"/>
          <p:cNvGrpSpPr/>
          <p:nvPr userDrawn="1"/>
        </p:nvGrpSpPr>
        <p:grpSpPr>
          <a:xfrm>
            <a:off x="4195301" y="1076323"/>
            <a:ext cx="3801397" cy="2581276"/>
            <a:chOff x="257173" y="1284450"/>
            <a:chExt cx="3810002" cy="5305425"/>
          </a:xfrm>
        </p:grpSpPr>
        <p:sp>
          <p:nvSpPr>
            <p:cNvPr id="31" name="矩形 30"/>
            <p:cNvSpPr/>
            <p:nvPr userDrawn="1"/>
          </p:nvSpPr>
          <p:spPr>
            <a:xfrm>
              <a:off x="257174" y="1284450"/>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p:cNvSpPr/>
            <p:nvPr userDrawn="1"/>
          </p:nvSpPr>
          <p:spPr>
            <a:xfrm>
              <a:off x="257173" y="1284450"/>
              <a:ext cx="2295494" cy="530542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图片占位符 4"/>
          <p:cNvSpPr>
            <a:spLocks noGrp="1"/>
          </p:cNvSpPr>
          <p:nvPr>
            <p:ph type="pic" sz="quarter" idx="19"/>
          </p:nvPr>
        </p:nvSpPr>
        <p:spPr>
          <a:xfrm>
            <a:off x="4195291" y="1076323"/>
            <a:ext cx="2290320" cy="2581276"/>
          </a:xfrm>
          <a:prstGeom prst="rect">
            <a:avLst/>
          </a:prstGeom>
        </p:spPr>
        <p:txBody>
          <a:bodyPr/>
          <a:lstStyle/>
          <a:p>
            <a:endParaRPr lang="zh-CN" altLang="en-US" dirty="0"/>
          </a:p>
        </p:txBody>
      </p:sp>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11" name="文本占位符 12"/>
          <p:cNvSpPr>
            <a:spLocks noGrp="1"/>
          </p:cNvSpPr>
          <p:nvPr>
            <p:ph type="body" sz="quarter" idx="17" hasCustomPrompt="1"/>
          </p:nvPr>
        </p:nvSpPr>
        <p:spPr>
          <a:xfrm>
            <a:off x="6485611" y="1701140"/>
            <a:ext cx="1511087" cy="195645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a:t>
            </a:r>
          </a:p>
        </p:txBody>
      </p:sp>
      <p:sp>
        <p:nvSpPr>
          <p:cNvPr id="14" name="文本占位符 12"/>
          <p:cNvSpPr>
            <a:spLocks noGrp="1"/>
          </p:cNvSpPr>
          <p:nvPr>
            <p:ph type="body" sz="quarter" idx="18" hasCustomPrompt="1"/>
          </p:nvPr>
        </p:nvSpPr>
        <p:spPr>
          <a:xfrm>
            <a:off x="6485611" y="1212394"/>
            <a:ext cx="151108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10" name="直接连接符 9"/>
          <p:cNvCxnSpPr/>
          <p:nvPr userDrawn="1"/>
        </p:nvCxnSpPr>
        <p:spPr>
          <a:xfrm>
            <a:off x="6655550" y="1663802"/>
            <a:ext cx="1192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userDrawn="1"/>
        </p:nvGrpSpPr>
        <p:grpSpPr>
          <a:xfrm>
            <a:off x="4195301" y="3800474"/>
            <a:ext cx="3801397" cy="2581276"/>
            <a:chOff x="257173" y="1284450"/>
            <a:chExt cx="3810002" cy="5305425"/>
          </a:xfrm>
        </p:grpSpPr>
        <p:sp>
          <p:nvSpPr>
            <p:cNvPr id="52" name="矩形 51"/>
            <p:cNvSpPr/>
            <p:nvPr userDrawn="1"/>
          </p:nvSpPr>
          <p:spPr>
            <a:xfrm>
              <a:off x="257174" y="1284450"/>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userDrawn="1"/>
          </p:nvSpPr>
          <p:spPr>
            <a:xfrm>
              <a:off x="257173" y="1284450"/>
              <a:ext cx="2295494" cy="530542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图片占位符 4"/>
          <p:cNvSpPr>
            <a:spLocks noGrp="1"/>
          </p:cNvSpPr>
          <p:nvPr>
            <p:ph type="pic" sz="quarter" idx="20"/>
          </p:nvPr>
        </p:nvSpPr>
        <p:spPr>
          <a:xfrm>
            <a:off x="4195291" y="3800474"/>
            <a:ext cx="2290320" cy="2581276"/>
          </a:xfrm>
          <a:prstGeom prst="rect">
            <a:avLst/>
          </a:prstGeom>
        </p:spPr>
        <p:txBody>
          <a:bodyPr/>
          <a:lstStyle/>
          <a:p>
            <a:endParaRPr lang="zh-CN" altLang="en-US" dirty="0"/>
          </a:p>
        </p:txBody>
      </p:sp>
      <p:sp>
        <p:nvSpPr>
          <p:cNvPr id="55" name="文本占位符 12"/>
          <p:cNvSpPr>
            <a:spLocks noGrp="1"/>
          </p:cNvSpPr>
          <p:nvPr>
            <p:ph type="body" sz="quarter" idx="21" hasCustomPrompt="1"/>
          </p:nvPr>
        </p:nvSpPr>
        <p:spPr>
          <a:xfrm>
            <a:off x="6485611" y="4425291"/>
            <a:ext cx="1511087" cy="195645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a:t>
            </a:r>
          </a:p>
        </p:txBody>
      </p:sp>
      <p:sp>
        <p:nvSpPr>
          <p:cNvPr id="56" name="文本占位符 12"/>
          <p:cNvSpPr>
            <a:spLocks noGrp="1"/>
          </p:cNvSpPr>
          <p:nvPr>
            <p:ph type="body" sz="quarter" idx="22" hasCustomPrompt="1"/>
          </p:nvPr>
        </p:nvSpPr>
        <p:spPr>
          <a:xfrm>
            <a:off x="6485611" y="3936545"/>
            <a:ext cx="151108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57" name="直接连接符 56"/>
          <p:cNvCxnSpPr/>
          <p:nvPr userDrawn="1"/>
        </p:nvCxnSpPr>
        <p:spPr>
          <a:xfrm>
            <a:off x="6655550" y="4387953"/>
            <a:ext cx="1192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userDrawn="1"/>
        </p:nvGrpSpPr>
        <p:grpSpPr>
          <a:xfrm>
            <a:off x="8127078" y="3800474"/>
            <a:ext cx="3801397" cy="2581276"/>
            <a:chOff x="257173" y="1284450"/>
            <a:chExt cx="3810002" cy="5305425"/>
          </a:xfrm>
        </p:grpSpPr>
        <p:sp>
          <p:nvSpPr>
            <p:cNvPr id="59" name="矩形 58"/>
            <p:cNvSpPr/>
            <p:nvPr userDrawn="1"/>
          </p:nvSpPr>
          <p:spPr>
            <a:xfrm>
              <a:off x="257174" y="1284450"/>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矩形 59"/>
            <p:cNvSpPr/>
            <p:nvPr userDrawn="1"/>
          </p:nvSpPr>
          <p:spPr>
            <a:xfrm>
              <a:off x="257173" y="1284450"/>
              <a:ext cx="2295494" cy="530542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图片占位符 4"/>
          <p:cNvSpPr>
            <a:spLocks noGrp="1"/>
          </p:cNvSpPr>
          <p:nvPr>
            <p:ph type="pic" sz="quarter" idx="23"/>
          </p:nvPr>
        </p:nvSpPr>
        <p:spPr>
          <a:xfrm>
            <a:off x="8127068" y="3800474"/>
            <a:ext cx="2290320" cy="2581276"/>
          </a:xfrm>
          <a:prstGeom prst="rect">
            <a:avLst/>
          </a:prstGeom>
        </p:spPr>
        <p:txBody>
          <a:bodyPr/>
          <a:lstStyle/>
          <a:p>
            <a:endParaRPr lang="zh-CN" altLang="en-US" dirty="0"/>
          </a:p>
        </p:txBody>
      </p:sp>
      <p:sp>
        <p:nvSpPr>
          <p:cNvPr id="62" name="文本占位符 12"/>
          <p:cNvSpPr>
            <a:spLocks noGrp="1"/>
          </p:cNvSpPr>
          <p:nvPr>
            <p:ph type="body" sz="quarter" idx="24" hasCustomPrompt="1"/>
          </p:nvPr>
        </p:nvSpPr>
        <p:spPr>
          <a:xfrm>
            <a:off x="10417388" y="4425291"/>
            <a:ext cx="1511087" cy="195645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a:t>
            </a:r>
          </a:p>
        </p:txBody>
      </p:sp>
      <p:sp>
        <p:nvSpPr>
          <p:cNvPr id="63" name="文本占位符 12"/>
          <p:cNvSpPr>
            <a:spLocks noGrp="1"/>
          </p:cNvSpPr>
          <p:nvPr>
            <p:ph type="body" sz="quarter" idx="25" hasCustomPrompt="1"/>
          </p:nvPr>
        </p:nvSpPr>
        <p:spPr>
          <a:xfrm>
            <a:off x="10417388" y="3936545"/>
            <a:ext cx="151108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64" name="直接连接符 63"/>
          <p:cNvCxnSpPr/>
          <p:nvPr userDrawn="1"/>
        </p:nvCxnSpPr>
        <p:spPr>
          <a:xfrm>
            <a:off x="10587327" y="4387953"/>
            <a:ext cx="1192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5" name="组合 64"/>
          <p:cNvGrpSpPr/>
          <p:nvPr userDrawn="1"/>
        </p:nvGrpSpPr>
        <p:grpSpPr>
          <a:xfrm>
            <a:off x="8127078" y="1076318"/>
            <a:ext cx="3801397" cy="2581276"/>
            <a:chOff x="257173" y="1284450"/>
            <a:chExt cx="3810002" cy="5305425"/>
          </a:xfrm>
        </p:grpSpPr>
        <p:sp>
          <p:nvSpPr>
            <p:cNvPr id="66" name="矩形 65"/>
            <p:cNvSpPr/>
            <p:nvPr userDrawn="1"/>
          </p:nvSpPr>
          <p:spPr>
            <a:xfrm>
              <a:off x="257174" y="1284450"/>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矩形 66"/>
            <p:cNvSpPr/>
            <p:nvPr userDrawn="1"/>
          </p:nvSpPr>
          <p:spPr>
            <a:xfrm>
              <a:off x="257173" y="1284450"/>
              <a:ext cx="2295494" cy="530542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图片占位符 4"/>
          <p:cNvSpPr>
            <a:spLocks noGrp="1"/>
          </p:cNvSpPr>
          <p:nvPr>
            <p:ph type="pic" sz="quarter" idx="26"/>
          </p:nvPr>
        </p:nvSpPr>
        <p:spPr>
          <a:xfrm>
            <a:off x="8127068" y="1076318"/>
            <a:ext cx="2290320" cy="2581276"/>
          </a:xfrm>
          <a:prstGeom prst="rect">
            <a:avLst/>
          </a:prstGeom>
        </p:spPr>
        <p:txBody>
          <a:bodyPr/>
          <a:lstStyle/>
          <a:p>
            <a:endParaRPr lang="zh-CN" altLang="en-US" dirty="0"/>
          </a:p>
        </p:txBody>
      </p:sp>
      <p:sp>
        <p:nvSpPr>
          <p:cNvPr id="69" name="文本占位符 12"/>
          <p:cNvSpPr>
            <a:spLocks noGrp="1"/>
          </p:cNvSpPr>
          <p:nvPr>
            <p:ph type="body" sz="quarter" idx="27" hasCustomPrompt="1"/>
          </p:nvPr>
        </p:nvSpPr>
        <p:spPr>
          <a:xfrm>
            <a:off x="10417388" y="1701135"/>
            <a:ext cx="1511087" cy="195645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a:t>
            </a:r>
          </a:p>
        </p:txBody>
      </p:sp>
      <p:sp>
        <p:nvSpPr>
          <p:cNvPr id="70" name="文本占位符 12"/>
          <p:cNvSpPr>
            <a:spLocks noGrp="1"/>
          </p:cNvSpPr>
          <p:nvPr>
            <p:ph type="body" sz="quarter" idx="28" hasCustomPrompt="1"/>
          </p:nvPr>
        </p:nvSpPr>
        <p:spPr>
          <a:xfrm>
            <a:off x="10417388" y="1212389"/>
            <a:ext cx="151108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71" name="直接连接符 70"/>
          <p:cNvCxnSpPr/>
          <p:nvPr userDrawn="1"/>
        </p:nvCxnSpPr>
        <p:spPr>
          <a:xfrm>
            <a:off x="10587327" y="1663797"/>
            <a:ext cx="1192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263535" y="1076323"/>
            <a:ext cx="3801397" cy="2581276"/>
            <a:chOff x="257173" y="1284450"/>
            <a:chExt cx="3810002" cy="5305425"/>
          </a:xfrm>
        </p:grpSpPr>
        <p:sp>
          <p:nvSpPr>
            <p:cNvPr id="37" name="矩形 36"/>
            <p:cNvSpPr/>
            <p:nvPr userDrawn="1"/>
          </p:nvSpPr>
          <p:spPr>
            <a:xfrm>
              <a:off x="257174" y="1284450"/>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p:cNvSpPr/>
            <p:nvPr userDrawn="1"/>
          </p:nvSpPr>
          <p:spPr>
            <a:xfrm>
              <a:off x="257173" y="1284450"/>
              <a:ext cx="2295494" cy="530542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图片占位符 4"/>
          <p:cNvSpPr>
            <a:spLocks noGrp="1"/>
          </p:cNvSpPr>
          <p:nvPr>
            <p:ph type="pic" sz="quarter" idx="29"/>
          </p:nvPr>
        </p:nvSpPr>
        <p:spPr>
          <a:xfrm>
            <a:off x="263525" y="1076323"/>
            <a:ext cx="2290320" cy="2581276"/>
          </a:xfrm>
          <a:prstGeom prst="rect">
            <a:avLst/>
          </a:prstGeom>
        </p:spPr>
        <p:txBody>
          <a:bodyPr/>
          <a:lstStyle/>
          <a:p>
            <a:endParaRPr lang="zh-CN" altLang="en-US" dirty="0"/>
          </a:p>
        </p:txBody>
      </p:sp>
      <p:sp>
        <p:nvSpPr>
          <p:cNvPr id="40" name="文本占位符 12"/>
          <p:cNvSpPr>
            <a:spLocks noGrp="1"/>
          </p:cNvSpPr>
          <p:nvPr>
            <p:ph type="body" sz="quarter" idx="30" hasCustomPrompt="1"/>
          </p:nvPr>
        </p:nvSpPr>
        <p:spPr>
          <a:xfrm>
            <a:off x="2553845" y="1701140"/>
            <a:ext cx="1511087" cy="195645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a:t>
            </a:r>
          </a:p>
        </p:txBody>
      </p:sp>
      <p:sp>
        <p:nvSpPr>
          <p:cNvPr id="41" name="文本占位符 12"/>
          <p:cNvSpPr>
            <a:spLocks noGrp="1"/>
          </p:cNvSpPr>
          <p:nvPr>
            <p:ph type="body" sz="quarter" idx="31" hasCustomPrompt="1"/>
          </p:nvPr>
        </p:nvSpPr>
        <p:spPr>
          <a:xfrm>
            <a:off x="2553845" y="1212394"/>
            <a:ext cx="151108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42" name="直接连接符 41"/>
          <p:cNvCxnSpPr/>
          <p:nvPr userDrawn="1"/>
        </p:nvCxnSpPr>
        <p:spPr>
          <a:xfrm>
            <a:off x="2723784" y="1663802"/>
            <a:ext cx="1192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userDrawn="1"/>
        </p:nvGrpSpPr>
        <p:grpSpPr>
          <a:xfrm>
            <a:off x="263535" y="3800474"/>
            <a:ext cx="3801397" cy="2581276"/>
            <a:chOff x="257173" y="1284450"/>
            <a:chExt cx="3810002" cy="5305425"/>
          </a:xfrm>
        </p:grpSpPr>
        <p:sp>
          <p:nvSpPr>
            <p:cNvPr id="44" name="矩形 43"/>
            <p:cNvSpPr/>
            <p:nvPr userDrawn="1"/>
          </p:nvSpPr>
          <p:spPr>
            <a:xfrm>
              <a:off x="257174" y="1284450"/>
              <a:ext cx="3810001" cy="5305425"/>
            </a:xfrm>
            <a:prstGeom prst="rect">
              <a:avLst/>
            </a:prstGeom>
            <a:solidFill>
              <a:srgbClr val="339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userDrawn="1"/>
          </p:nvSpPr>
          <p:spPr>
            <a:xfrm>
              <a:off x="257173" y="1284450"/>
              <a:ext cx="2295494" cy="5305425"/>
            </a:xfrm>
            <a:prstGeom prst="rect">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图片占位符 4"/>
          <p:cNvSpPr>
            <a:spLocks noGrp="1"/>
          </p:cNvSpPr>
          <p:nvPr>
            <p:ph type="pic" sz="quarter" idx="32"/>
          </p:nvPr>
        </p:nvSpPr>
        <p:spPr>
          <a:xfrm>
            <a:off x="263525" y="3800474"/>
            <a:ext cx="2290320" cy="2581276"/>
          </a:xfrm>
          <a:prstGeom prst="rect">
            <a:avLst/>
          </a:prstGeom>
        </p:spPr>
        <p:txBody>
          <a:bodyPr/>
          <a:lstStyle/>
          <a:p>
            <a:endParaRPr lang="zh-CN" altLang="en-US" dirty="0"/>
          </a:p>
        </p:txBody>
      </p:sp>
      <p:sp>
        <p:nvSpPr>
          <p:cNvPr id="47" name="文本占位符 12"/>
          <p:cNvSpPr>
            <a:spLocks noGrp="1"/>
          </p:cNvSpPr>
          <p:nvPr>
            <p:ph type="body" sz="quarter" idx="33" hasCustomPrompt="1"/>
          </p:nvPr>
        </p:nvSpPr>
        <p:spPr>
          <a:xfrm>
            <a:off x="2553845" y="4425291"/>
            <a:ext cx="1511087" cy="195645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a:t>
            </a:r>
          </a:p>
        </p:txBody>
      </p:sp>
      <p:sp>
        <p:nvSpPr>
          <p:cNvPr id="48" name="文本占位符 12"/>
          <p:cNvSpPr>
            <a:spLocks noGrp="1"/>
          </p:cNvSpPr>
          <p:nvPr>
            <p:ph type="body" sz="quarter" idx="34" hasCustomPrompt="1"/>
          </p:nvPr>
        </p:nvSpPr>
        <p:spPr>
          <a:xfrm>
            <a:off x="2553845" y="3936545"/>
            <a:ext cx="1511087"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49" name="直接连接符 48"/>
          <p:cNvCxnSpPr/>
          <p:nvPr userDrawn="1"/>
        </p:nvCxnSpPr>
        <p:spPr>
          <a:xfrm>
            <a:off x="2723784" y="4387953"/>
            <a:ext cx="1192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文字版式-并列关系">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grpSp>
        <p:nvGrpSpPr>
          <p:cNvPr id="10" name="组合 9"/>
          <p:cNvGrpSpPr/>
          <p:nvPr/>
        </p:nvGrpSpPr>
        <p:grpSpPr>
          <a:xfrm>
            <a:off x="193674" y="1119373"/>
            <a:ext cx="1524031" cy="1524031"/>
            <a:chOff x="495680" y="2103784"/>
            <a:chExt cx="3086100" cy="3086100"/>
          </a:xfrm>
        </p:grpSpPr>
        <p:sp>
          <p:nvSpPr>
            <p:cNvPr id="13" name="椭圆 12"/>
            <p:cNvSpPr/>
            <p:nvPr/>
          </p:nvSpPr>
          <p:spPr>
            <a:xfrm>
              <a:off x="495680" y="2103784"/>
              <a:ext cx="3086100" cy="3086100"/>
            </a:xfrm>
            <a:prstGeom prst="ellipse">
              <a:avLst/>
            </a:prstGeom>
            <a:solidFill>
              <a:schemeClr val="bg1"/>
            </a:solidFill>
            <a:ln w="254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椭圆 13"/>
            <p:cNvSpPr/>
            <p:nvPr/>
          </p:nvSpPr>
          <p:spPr>
            <a:xfrm>
              <a:off x="695282" y="2303386"/>
              <a:ext cx="2686896" cy="2686896"/>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33" name="文本占位符 12"/>
          <p:cNvSpPr>
            <a:spLocks noGrp="1"/>
          </p:cNvSpPr>
          <p:nvPr>
            <p:ph type="body" sz="quarter" idx="17" hasCustomPrompt="1"/>
          </p:nvPr>
        </p:nvSpPr>
        <p:spPr>
          <a:xfrm>
            <a:off x="1818089" y="1629886"/>
            <a:ext cx="2017312" cy="1090596"/>
          </a:xfrm>
          <a:prstGeom prst="rect">
            <a:avLst/>
          </a:prstGeom>
        </p:spPr>
        <p:txBody>
          <a:bodyPr anchor="t"/>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34" name="文本占位符 12"/>
          <p:cNvSpPr>
            <a:spLocks noGrp="1"/>
          </p:cNvSpPr>
          <p:nvPr>
            <p:ph type="body" sz="quarter" idx="18" hasCustomPrompt="1"/>
          </p:nvPr>
        </p:nvSpPr>
        <p:spPr>
          <a:xfrm>
            <a:off x="1816277" y="1119373"/>
            <a:ext cx="2017312"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35" name="直接连接符 34"/>
          <p:cNvCxnSpPr/>
          <p:nvPr userDrawn="1"/>
        </p:nvCxnSpPr>
        <p:spPr>
          <a:xfrm>
            <a:off x="1818088" y="1587266"/>
            <a:ext cx="2017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组合 63"/>
          <p:cNvGrpSpPr/>
          <p:nvPr userDrawn="1"/>
        </p:nvGrpSpPr>
        <p:grpSpPr>
          <a:xfrm>
            <a:off x="193674" y="3016173"/>
            <a:ext cx="1524031" cy="1524031"/>
            <a:chOff x="495680" y="2103784"/>
            <a:chExt cx="3086100" cy="3086100"/>
          </a:xfrm>
        </p:grpSpPr>
        <p:sp>
          <p:nvSpPr>
            <p:cNvPr id="65" name="椭圆 64"/>
            <p:cNvSpPr/>
            <p:nvPr/>
          </p:nvSpPr>
          <p:spPr>
            <a:xfrm>
              <a:off x="495680" y="2103784"/>
              <a:ext cx="3086100" cy="3086100"/>
            </a:xfrm>
            <a:prstGeom prst="ellipse">
              <a:avLst/>
            </a:prstGeom>
            <a:solidFill>
              <a:schemeClr val="bg1"/>
            </a:solidFill>
            <a:ln w="254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66" name="椭圆 65"/>
            <p:cNvSpPr/>
            <p:nvPr/>
          </p:nvSpPr>
          <p:spPr>
            <a:xfrm>
              <a:off x="695282" y="2303386"/>
              <a:ext cx="2686896" cy="2686896"/>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67" name="文本占位符 12"/>
          <p:cNvSpPr>
            <a:spLocks noGrp="1"/>
          </p:cNvSpPr>
          <p:nvPr>
            <p:ph type="body" sz="quarter" idx="19" hasCustomPrompt="1"/>
          </p:nvPr>
        </p:nvSpPr>
        <p:spPr>
          <a:xfrm>
            <a:off x="1818089" y="3526686"/>
            <a:ext cx="2017312" cy="1090596"/>
          </a:xfrm>
          <a:prstGeom prst="rect">
            <a:avLst/>
          </a:prstGeom>
        </p:spPr>
        <p:txBody>
          <a:bodyPr anchor="t"/>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68" name="文本占位符 12"/>
          <p:cNvSpPr>
            <a:spLocks noGrp="1"/>
          </p:cNvSpPr>
          <p:nvPr>
            <p:ph type="body" sz="quarter" idx="20" hasCustomPrompt="1"/>
          </p:nvPr>
        </p:nvSpPr>
        <p:spPr>
          <a:xfrm>
            <a:off x="1816277" y="3016173"/>
            <a:ext cx="2017312"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69" name="直接连接符 68"/>
          <p:cNvCxnSpPr/>
          <p:nvPr userDrawn="1"/>
        </p:nvCxnSpPr>
        <p:spPr>
          <a:xfrm>
            <a:off x="1818088" y="3484066"/>
            <a:ext cx="2017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userDrawn="1"/>
        </p:nvGrpSpPr>
        <p:grpSpPr>
          <a:xfrm>
            <a:off x="193674" y="4912973"/>
            <a:ext cx="1524031" cy="1524031"/>
            <a:chOff x="495680" y="2103784"/>
            <a:chExt cx="3086100" cy="3086100"/>
          </a:xfrm>
        </p:grpSpPr>
        <p:sp>
          <p:nvSpPr>
            <p:cNvPr id="71" name="椭圆 70"/>
            <p:cNvSpPr/>
            <p:nvPr/>
          </p:nvSpPr>
          <p:spPr>
            <a:xfrm>
              <a:off x="495680" y="2103784"/>
              <a:ext cx="3086100" cy="3086100"/>
            </a:xfrm>
            <a:prstGeom prst="ellipse">
              <a:avLst/>
            </a:prstGeom>
            <a:solidFill>
              <a:schemeClr val="bg1"/>
            </a:solidFill>
            <a:ln w="254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2" name="椭圆 71"/>
            <p:cNvSpPr/>
            <p:nvPr/>
          </p:nvSpPr>
          <p:spPr>
            <a:xfrm>
              <a:off x="695282" y="2303386"/>
              <a:ext cx="2686896" cy="2686896"/>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73" name="文本占位符 12"/>
          <p:cNvSpPr>
            <a:spLocks noGrp="1"/>
          </p:cNvSpPr>
          <p:nvPr>
            <p:ph type="body" sz="quarter" idx="21" hasCustomPrompt="1"/>
          </p:nvPr>
        </p:nvSpPr>
        <p:spPr>
          <a:xfrm>
            <a:off x="1818089" y="5423486"/>
            <a:ext cx="2017312" cy="1090596"/>
          </a:xfrm>
          <a:prstGeom prst="rect">
            <a:avLst/>
          </a:prstGeom>
        </p:spPr>
        <p:txBody>
          <a:bodyPr anchor="t"/>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74" name="文本占位符 12"/>
          <p:cNvSpPr>
            <a:spLocks noGrp="1"/>
          </p:cNvSpPr>
          <p:nvPr>
            <p:ph type="body" sz="quarter" idx="22" hasCustomPrompt="1"/>
          </p:nvPr>
        </p:nvSpPr>
        <p:spPr>
          <a:xfrm>
            <a:off x="1816277" y="4912973"/>
            <a:ext cx="2017312"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75" name="直接连接符 74"/>
          <p:cNvCxnSpPr/>
          <p:nvPr userDrawn="1"/>
        </p:nvCxnSpPr>
        <p:spPr>
          <a:xfrm>
            <a:off x="1818088" y="5380866"/>
            <a:ext cx="2017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8" name="组合 147"/>
          <p:cNvGrpSpPr/>
          <p:nvPr userDrawn="1"/>
        </p:nvGrpSpPr>
        <p:grpSpPr>
          <a:xfrm>
            <a:off x="4257674" y="1119373"/>
            <a:ext cx="1524031" cy="1524031"/>
            <a:chOff x="495680" y="2103784"/>
            <a:chExt cx="3086100" cy="3086100"/>
          </a:xfrm>
        </p:grpSpPr>
        <p:sp>
          <p:nvSpPr>
            <p:cNvPr id="149" name="椭圆 148"/>
            <p:cNvSpPr/>
            <p:nvPr/>
          </p:nvSpPr>
          <p:spPr>
            <a:xfrm>
              <a:off x="495680" y="2103784"/>
              <a:ext cx="3086100" cy="3086100"/>
            </a:xfrm>
            <a:prstGeom prst="ellipse">
              <a:avLst/>
            </a:prstGeom>
            <a:solidFill>
              <a:schemeClr val="bg1"/>
            </a:solidFill>
            <a:ln w="254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0" name="椭圆 149"/>
            <p:cNvSpPr/>
            <p:nvPr/>
          </p:nvSpPr>
          <p:spPr>
            <a:xfrm>
              <a:off x="695282" y="2303386"/>
              <a:ext cx="2686896" cy="2686896"/>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51" name="文本占位符 12"/>
          <p:cNvSpPr>
            <a:spLocks noGrp="1"/>
          </p:cNvSpPr>
          <p:nvPr>
            <p:ph type="body" sz="quarter" idx="23" hasCustomPrompt="1"/>
          </p:nvPr>
        </p:nvSpPr>
        <p:spPr>
          <a:xfrm>
            <a:off x="5882089" y="1629886"/>
            <a:ext cx="2017312" cy="1090596"/>
          </a:xfrm>
          <a:prstGeom prst="rect">
            <a:avLst/>
          </a:prstGeom>
        </p:spPr>
        <p:txBody>
          <a:bodyPr anchor="t"/>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152" name="文本占位符 12"/>
          <p:cNvSpPr>
            <a:spLocks noGrp="1"/>
          </p:cNvSpPr>
          <p:nvPr>
            <p:ph type="body" sz="quarter" idx="24" hasCustomPrompt="1"/>
          </p:nvPr>
        </p:nvSpPr>
        <p:spPr>
          <a:xfrm>
            <a:off x="5880277" y="1119373"/>
            <a:ext cx="2017312"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153" name="直接连接符 152"/>
          <p:cNvCxnSpPr/>
          <p:nvPr userDrawn="1"/>
        </p:nvCxnSpPr>
        <p:spPr>
          <a:xfrm>
            <a:off x="5882088" y="1587266"/>
            <a:ext cx="2017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4" name="组合 153"/>
          <p:cNvGrpSpPr/>
          <p:nvPr userDrawn="1"/>
        </p:nvGrpSpPr>
        <p:grpSpPr>
          <a:xfrm>
            <a:off x="4257674" y="3016173"/>
            <a:ext cx="1524031" cy="1524031"/>
            <a:chOff x="495680" y="2103784"/>
            <a:chExt cx="3086100" cy="3086100"/>
          </a:xfrm>
        </p:grpSpPr>
        <p:sp>
          <p:nvSpPr>
            <p:cNvPr id="155" name="椭圆 154"/>
            <p:cNvSpPr/>
            <p:nvPr/>
          </p:nvSpPr>
          <p:spPr>
            <a:xfrm>
              <a:off x="495680" y="2103784"/>
              <a:ext cx="3086100" cy="3086100"/>
            </a:xfrm>
            <a:prstGeom prst="ellipse">
              <a:avLst/>
            </a:prstGeom>
            <a:solidFill>
              <a:schemeClr val="bg1"/>
            </a:solidFill>
            <a:ln w="254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6" name="椭圆 155"/>
            <p:cNvSpPr/>
            <p:nvPr/>
          </p:nvSpPr>
          <p:spPr>
            <a:xfrm>
              <a:off x="695282" y="2303386"/>
              <a:ext cx="2686896" cy="2686896"/>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57" name="文本占位符 12"/>
          <p:cNvSpPr>
            <a:spLocks noGrp="1"/>
          </p:cNvSpPr>
          <p:nvPr>
            <p:ph type="body" sz="quarter" idx="25" hasCustomPrompt="1"/>
          </p:nvPr>
        </p:nvSpPr>
        <p:spPr>
          <a:xfrm>
            <a:off x="5882089" y="3526686"/>
            <a:ext cx="2017312" cy="1090596"/>
          </a:xfrm>
          <a:prstGeom prst="rect">
            <a:avLst/>
          </a:prstGeom>
        </p:spPr>
        <p:txBody>
          <a:bodyPr anchor="t"/>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158" name="文本占位符 12"/>
          <p:cNvSpPr>
            <a:spLocks noGrp="1"/>
          </p:cNvSpPr>
          <p:nvPr>
            <p:ph type="body" sz="quarter" idx="26" hasCustomPrompt="1"/>
          </p:nvPr>
        </p:nvSpPr>
        <p:spPr>
          <a:xfrm>
            <a:off x="5880277" y="3016173"/>
            <a:ext cx="2017312"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159" name="直接连接符 158"/>
          <p:cNvCxnSpPr/>
          <p:nvPr userDrawn="1"/>
        </p:nvCxnSpPr>
        <p:spPr>
          <a:xfrm>
            <a:off x="5882088" y="3484066"/>
            <a:ext cx="2017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0" name="组合 159"/>
          <p:cNvGrpSpPr/>
          <p:nvPr userDrawn="1"/>
        </p:nvGrpSpPr>
        <p:grpSpPr>
          <a:xfrm>
            <a:off x="4257674" y="4912973"/>
            <a:ext cx="1524031" cy="1524031"/>
            <a:chOff x="495680" y="2103784"/>
            <a:chExt cx="3086100" cy="3086100"/>
          </a:xfrm>
        </p:grpSpPr>
        <p:sp>
          <p:nvSpPr>
            <p:cNvPr id="161" name="椭圆 160"/>
            <p:cNvSpPr/>
            <p:nvPr/>
          </p:nvSpPr>
          <p:spPr>
            <a:xfrm>
              <a:off x="495680" y="2103784"/>
              <a:ext cx="3086100" cy="3086100"/>
            </a:xfrm>
            <a:prstGeom prst="ellipse">
              <a:avLst/>
            </a:prstGeom>
            <a:solidFill>
              <a:schemeClr val="bg1"/>
            </a:solidFill>
            <a:ln w="254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2" name="椭圆 161"/>
            <p:cNvSpPr/>
            <p:nvPr/>
          </p:nvSpPr>
          <p:spPr>
            <a:xfrm>
              <a:off x="695282" y="2303386"/>
              <a:ext cx="2686896" cy="2686896"/>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63" name="文本占位符 12"/>
          <p:cNvSpPr>
            <a:spLocks noGrp="1"/>
          </p:cNvSpPr>
          <p:nvPr>
            <p:ph type="body" sz="quarter" idx="27" hasCustomPrompt="1"/>
          </p:nvPr>
        </p:nvSpPr>
        <p:spPr>
          <a:xfrm>
            <a:off x="5882089" y="5423486"/>
            <a:ext cx="2017312" cy="1090596"/>
          </a:xfrm>
          <a:prstGeom prst="rect">
            <a:avLst/>
          </a:prstGeom>
        </p:spPr>
        <p:txBody>
          <a:bodyPr anchor="t"/>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164" name="文本占位符 12"/>
          <p:cNvSpPr>
            <a:spLocks noGrp="1"/>
          </p:cNvSpPr>
          <p:nvPr>
            <p:ph type="body" sz="quarter" idx="28" hasCustomPrompt="1"/>
          </p:nvPr>
        </p:nvSpPr>
        <p:spPr>
          <a:xfrm>
            <a:off x="5880277" y="4912973"/>
            <a:ext cx="2017312"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165" name="直接连接符 164"/>
          <p:cNvCxnSpPr/>
          <p:nvPr userDrawn="1"/>
        </p:nvCxnSpPr>
        <p:spPr>
          <a:xfrm>
            <a:off x="5882088" y="5380866"/>
            <a:ext cx="2017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6" name="组合 165"/>
          <p:cNvGrpSpPr/>
          <p:nvPr userDrawn="1"/>
        </p:nvGrpSpPr>
        <p:grpSpPr>
          <a:xfrm>
            <a:off x="8321674" y="1119373"/>
            <a:ext cx="1524031" cy="1524031"/>
            <a:chOff x="495680" y="2103784"/>
            <a:chExt cx="3086100" cy="3086100"/>
          </a:xfrm>
        </p:grpSpPr>
        <p:sp>
          <p:nvSpPr>
            <p:cNvPr id="167" name="椭圆 166"/>
            <p:cNvSpPr/>
            <p:nvPr/>
          </p:nvSpPr>
          <p:spPr>
            <a:xfrm>
              <a:off x="495680" y="2103784"/>
              <a:ext cx="3086100" cy="3086100"/>
            </a:xfrm>
            <a:prstGeom prst="ellipse">
              <a:avLst/>
            </a:prstGeom>
            <a:solidFill>
              <a:schemeClr val="bg1"/>
            </a:solidFill>
            <a:ln w="254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8" name="椭圆 167"/>
            <p:cNvSpPr/>
            <p:nvPr/>
          </p:nvSpPr>
          <p:spPr>
            <a:xfrm>
              <a:off x="695282" y="2303386"/>
              <a:ext cx="2686896" cy="2686896"/>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69" name="文本占位符 12"/>
          <p:cNvSpPr>
            <a:spLocks noGrp="1"/>
          </p:cNvSpPr>
          <p:nvPr>
            <p:ph type="body" sz="quarter" idx="29" hasCustomPrompt="1"/>
          </p:nvPr>
        </p:nvSpPr>
        <p:spPr>
          <a:xfrm>
            <a:off x="9946089" y="1629886"/>
            <a:ext cx="2017312" cy="1090596"/>
          </a:xfrm>
          <a:prstGeom prst="rect">
            <a:avLst/>
          </a:prstGeom>
        </p:spPr>
        <p:txBody>
          <a:bodyPr anchor="t"/>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170" name="文本占位符 12"/>
          <p:cNvSpPr>
            <a:spLocks noGrp="1"/>
          </p:cNvSpPr>
          <p:nvPr>
            <p:ph type="body" sz="quarter" idx="30" hasCustomPrompt="1"/>
          </p:nvPr>
        </p:nvSpPr>
        <p:spPr>
          <a:xfrm>
            <a:off x="9944277" y="1119373"/>
            <a:ext cx="2017312"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171" name="直接连接符 170"/>
          <p:cNvCxnSpPr/>
          <p:nvPr userDrawn="1"/>
        </p:nvCxnSpPr>
        <p:spPr>
          <a:xfrm>
            <a:off x="9946088" y="1587266"/>
            <a:ext cx="2017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2" name="组合 171"/>
          <p:cNvGrpSpPr/>
          <p:nvPr userDrawn="1"/>
        </p:nvGrpSpPr>
        <p:grpSpPr>
          <a:xfrm>
            <a:off x="8321674" y="3016173"/>
            <a:ext cx="1524031" cy="1524031"/>
            <a:chOff x="495680" y="2103784"/>
            <a:chExt cx="3086100" cy="3086100"/>
          </a:xfrm>
        </p:grpSpPr>
        <p:sp>
          <p:nvSpPr>
            <p:cNvPr id="173" name="椭圆 172"/>
            <p:cNvSpPr/>
            <p:nvPr/>
          </p:nvSpPr>
          <p:spPr>
            <a:xfrm>
              <a:off x="495680" y="2103784"/>
              <a:ext cx="3086100" cy="3086100"/>
            </a:xfrm>
            <a:prstGeom prst="ellipse">
              <a:avLst/>
            </a:prstGeom>
            <a:solidFill>
              <a:schemeClr val="bg1"/>
            </a:solidFill>
            <a:ln w="254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4" name="椭圆 173"/>
            <p:cNvSpPr/>
            <p:nvPr/>
          </p:nvSpPr>
          <p:spPr>
            <a:xfrm>
              <a:off x="695282" y="2303386"/>
              <a:ext cx="2686896" cy="2686896"/>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75" name="文本占位符 12"/>
          <p:cNvSpPr>
            <a:spLocks noGrp="1"/>
          </p:cNvSpPr>
          <p:nvPr>
            <p:ph type="body" sz="quarter" idx="31" hasCustomPrompt="1"/>
          </p:nvPr>
        </p:nvSpPr>
        <p:spPr>
          <a:xfrm>
            <a:off x="9946089" y="3526686"/>
            <a:ext cx="2017312" cy="1090596"/>
          </a:xfrm>
          <a:prstGeom prst="rect">
            <a:avLst/>
          </a:prstGeom>
        </p:spPr>
        <p:txBody>
          <a:bodyPr anchor="t"/>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176" name="文本占位符 12"/>
          <p:cNvSpPr>
            <a:spLocks noGrp="1"/>
          </p:cNvSpPr>
          <p:nvPr>
            <p:ph type="body" sz="quarter" idx="32" hasCustomPrompt="1"/>
          </p:nvPr>
        </p:nvSpPr>
        <p:spPr>
          <a:xfrm>
            <a:off x="9944277" y="3016173"/>
            <a:ext cx="2017312"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177" name="直接连接符 176"/>
          <p:cNvCxnSpPr/>
          <p:nvPr userDrawn="1"/>
        </p:nvCxnSpPr>
        <p:spPr>
          <a:xfrm>
            <a:off x="9946088" y="3484066"/>
            <a:ext cx="2017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8" name="组合 177"/>
          <p:cNvGrpSpPr/>
          <p:nvPr userDrawn="1"/>
        </p:nvGrpSpPr>
        <p:grpSpPr>
          <a:xfrm>
            <a:off x="8321674" y="4912973"/>
            <a:ext cx="1524031" cy="1524031"/>
            <a:chOff x="495680" y="2103784"/>
            <a:chExt cx="3086100" cy="3086100"/>
          </a:xfrm>
        </p:grpSpPr>
        <p:sp>
          <p:nvSpPr>
            <p:cNvPr id="179" name="椭圆 178"/>
            <p:cNvSpPr/>
            <p:nvPr/>
          </p:nvSpPr>
          <p:spPr>
            <a:xfrm>
              <a:off x="495680" y="2103784"/>
              <a:ext cx="3086100" cy="3086100"/>
            </a:xfrm>
            <a:prstGeom prst="ellipse">
              <a:avLst/>
            </a:prstGeom>
            <a:solidFill>
              <a:schemeClr val="bg1"/>
            </a:solidFill>
            <a:ln w="254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80" name="椭圆 179"/>
            <p:cNvSpPr/>
            <p:nvPr/>
          </p:nvSpPr>
          <p:spPr>
            <a:xfrm>
              <a:off x="695282" y="2303386"/>
              <a:ext cx="2686896" cy="2686896"/>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1" name="文本占位符 12"/>
          <p:cNvSpPr>
            <a:spLocks noGrp="1"/>
          </p:cNvSpPr>
          <p:nvPr>
            <p:ph type="body" sz="quarter" idx="33" hasCustomPrompt="1"/>
          </p:nvPr>
        </p:nvSpPr>
        <p:spPr>
          <a:xfrm>
            <a:off x="9946089" y="5423486"/>
            <a:ext cx="2017312" cy="1090596"/>
          </a:xfrm>
          <a:prstGeom prst="rect">
            <a:avLst/>
          </a:prstGeom>
        </p:spPr>
        <p:txBody>
          <a:bodyPr anchor="t"/>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182" name="文本占位符 12"/>
          <p:cNvSpPr>
            <a:spLocks noGrp="1"/>
          </p:cNvSpPr>
          <p:nvPr>
            <p:ph type="body" sz="quarter" idx="34" hasCustomPrompt="1"/>
          </p:nvPr>
        </p:nvSpPr>
        <p:spPr>
          <a:xfrm>
            <a:off x="9944277" y="4912973"/>
            <a:ext cx="2017312"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cxnSp>
        <p:nvCxnSpPr>
          <p:cNvPr id="183" name="直接连接符 182"/>
          <p:cNvCxnSpPr/>
          <p:nvPr userDrawn="1"/>
        </p:nvCxnSpPr>
        <p:spPr>
          <a:xfrm>
            <a:off x="9946088" y="5380866"/>
            <a:ext cx="2017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文字版式-时间轴">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19" name="椭圆 18"/>
          <p:cNvSpPr/>
          <p:nvPr userDrawn="1"/>
        </p:nvSpPr>
        <p:spPr>
          <a:xfrm>
            <a:off x="5473980" y="2862583"/>
            <a:ext cx="1057468" cy="1057468"/>
          </a:xfrm>
          <a:prstGeom prst="ellipse">
            <a:avLst/>
          </a:prstGeom>
          <a:solidFill>
            <a:srgbClr val="F8C55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3" name="直接箭头连接符 22"/>
          <p:cNvCxnSpPr/>
          <p:nvPr userDrawn="1"/>
        </p:nvCxnSpPr>
        <p:spPr>
          <a:xfrm>
            <a:off x="5305263" y="5375323"/>
            <a:ext cx="6697345" cy="0"/>
          </a:xfrm>
          <a:prstGeom prst="straightConnector1">
            <a:avLst/>
          </a:prstGeom>
          <a:ln w="31750">
            <a:solidFill>
              <a:srgbClr val="BFC1C2"/>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24" name="组合 23"/>
          <p:cNvGrpSpPr/>
          <p:nvPr userDrawn="1"/>
        </p:nvGrpSpPr>
        <p:grpSpPr>
          <a:xfrm>
            <a:off x="5784647" y="5159796"/>
            <a:ext cx="431053" cy="431053"/>
            <a:chOff x="13522325" y="3792734"/>
            <a:chExt cx="900112" cy="900112"/>
          </a:xfrm>
        </p:grpSpPr>
        <p:sp>
          <p:nvSpPr>
            <p:cNvPr id="25" name="椭圆 24"/>
            <p:cNvSpPr/>
            <p:nvPr/>
          </p:nvSpPr>
          <p:spPr>
            <a:xfrm>
              <a:off x="13522325" y="3792734"/>
              <a:ext cx="900112" cy="900112"/>
            </a:xfrm>
            <a:prstGeom prst="ellipse">
              <a:avLst/>
            </a:prstGeom>
            <a:solidFill>
              <a:srgbClr val="F8C55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椭圆 25"/>
            <p:cNvSpPr/>
            <p:nvPr/>
          </p:nvSpPr>
          <p:spPr>
            <a:xfrm>
              <a:off x="13656371" y="3926780"/>
              <a:ext cx="632021" cy="632021"/>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27" name="组合 26"/>
          <p:cNvGrpSpPr/>
          <p:nvPr userDrawn="1"/>
        </p:nvGrpSpPr>
        <p:grpSpPr>
          <a:xfrm>
            <a:off x="7074967" y="5159796"/>
            <a:ext cx="431053" cy="431053"/>
            <a:chOff x="13522325" y="3792734"/>
            <a:chExt cx="900112" cy="900112"/>
          </a:xfrm>
        </p:grpSpPr>
        <p:sp>
          <p:nvSpPr>
            <p:cNvPr id="28" name="椭圆 27"/>
            <p:cNvSpPr/>
            <p:nvPr/>
          </p:nvSpPr>
          <p:spPr>
            <a:xfrm>
              <a:off x="13522325" y="3792734"/>
              <a:ext cx="900112" cy="900112"/>
            </a:xfrm>
            <a:prstGeom prst="ellipse">
              <a:avLst/>
            </a:prstGeom>
            <a:solidFill>
              <a:srgbClr val="50B77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椭圆 28"/>
            <p:cNvSpPr/>
            <p:nvPr/>
          </p:nvSpPr>
          <p:spPr>
            <a:xfrm>
              <a:off x="13656371" y="3926780"/>
              <a:ext cx="632021" cy="632021"/>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30" name="组合 29"/>
          <p:cNvGrpSpPr/>
          <p:nvPr userDrawn="1"/>
        </p:nvGrpSpPr>
        <p:grpSpPr>
          <a:xfrm>
            <a:off x="8359783" y="5159796"/>
            <a:ext cx="431053" cy="431053"/>
            <a:chOff x="13522325" y="3792734"/>
            <a:chExt cx="900112" cy="900112"/>
          </a:xfrm>
        </p:grpSpPr>
        <p:sp>
          <p:nvSpPr>
            <p:cNvPr id="31" name="椭圆 30"/>
            <p:cNvSpPr/>
            <p:nvPr/>
          </p:nvSpPr>
          <p:spPr>
            <a:xfrm>
              <a:off x="13522325" y="3792734"/>
              <a:ext cx="900112" cy="900112"/>
            </a:xfrm>
            <a:prstGeom prst="ellipse">
              <a:avLst/>
            </a:prstGeom>
            <a:solidFill>
              <a:srgbClr val="3395D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椭圆 31"/>
            <p:cNvSpPr/>
            <p:nvPr/>
          </p:nvSpPr>
          <p:spPr>
            <a:xfrm>
              <a:off x="13656371" y="3926780"/>
              <a:ext cx="632021" cy="632021"/>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35" name="组合 34"/>
          <p:cNvGrpSpPr/>
          <p:nvPr userDrawn="1"/>
        </p:nvGrpSpPr>
        <p:grpSpPr>
          <a:xfrm>
            <a:off x="9644599" y="5159796"/>
            <a:ext cx="431053" cy="431053"/>
            <a:chOff x="13522325" y="3792734"/>
            <a:chExt cx="900112" cy="900112"/>
          </a:xfrm>
        </p:grpSpPr>
        <p:sp>
          <p:nvSpPr>
            <p:cNvPr id="36" name="椭圆 35"/>
            <p:cNvSpPr/>
            <p:nvPr/>
          </p:nvSpPr>
          <p:spPr>
            <a:xfrm>
              <a:off x="13522325" y="3792734"/>
              <a:ext cx="900112" cy="900112"/>
            </a:xfrm>
            <a:prstGeom prst="ellipse">
              <a:avLst/>
            </a:prstGeom>
            <a:solidFill>
              <a:srgbClr val="005BB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7" name="椭圆 36"/>
            <p:cNvSpPr/>
            <p:nvPr/>
          </p:nvSpPr>
          <p:spPr>
            <a:xfrm>
              <a:off x="13656371" y="3926780"/>
              <a:ext cx="632021" cy="632021"/>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38" name="组合 37"/>
          <p:cNvGrpSpPr/>
          <p:nvPr userDrawn="1"/>
        </p:nvGrpSpPr>
        <p:grpSpPr>
          <a:xfrm>
            <a:off x="10939407" y="5159796"/>
            <a:ext cx="431053" cy="431053"/>
            <a:chOff x="13522325" y="3792734"/>
            <a:chExt cx="900112" cy="900112"/>
          </a:xfrm>
        </p:grpSpPr>
        <p:sp>
          <p:nvSpPr>
            <p:cNvPr id="39" name="椭圆 38"/>
            <p:cNvSpPr/>
            <p:nvPr/>
          </p:nvSpPr>
          <p:spPr>
            <a:xfrm>
              <a:off x="13522325" y="3792734"/>
              <a:ext cx="900112" cy="900112"/>
            </a:xfrm>
            <a:prstGeom prst="ellipse">
              <a:avLst/>
            </a:prstGeom>
            <a:solidFill>
              <a:srgbClr val="1C578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0" name="椭圆 39"/>
            <p:cNvSpPr/>
            <p:nvPr/>
          </p:nvSpPr>
          <p:spPr>
            <a:xfrm>
              <a:off x="13656371" y="3926780"/>
              <a:ext cx="632021" cy="632021"/>
            </a:xfrm>
            <a:prstGeom prst="ellipse">
              <a:avLst/>
            </a:prstGeom>
            <a:solidFill>
              <a:schemeClr val="bg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43" name="椭圆 42"/>
          <p:cNvSpPr/>
          <p:nvPr userDrawn="1"/>
        </p:nvSpPr>
        <p:spPr>
          <a:xfrm>
            <a:off x="6755629" y="3319876"/>
            <a:ext cx="1057468" cy="1057468"/>
          </a:xfrm>
          <a:prstGeom prst="ellipse">
            <a:avLst/>
          </a:prstGeom>
          <a:solidFill>
            <a:srgbClr val="50B77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4" name="椭圆 43"/>
          <p:cNvSpPr/>
          <p:nvPr userDrawn="1"/>
        </p:nvSpPr>
        <p:spPr>
          <a:xfrm>
            <a:off x="8046575" y="2726170"/>
            <a:ext cx="1057468" cy="1057468"/>
          </a:xfrm>
          <a:prstGeom prst="ellipse">
            <a:avLst/>
          </a:prstGeom>
          <a:solidFill>
            <a:srgbClr val="3395D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5" name="椭圆 44"/>
          <p:cNvSpPr/>
          <p:nvPr userDrawn="1"/>
        </p:nvSpPr>
        <p:spPr>
          <a:xfrm>
            <a:off x="9328224" y="2938895"/>
            <a:ext cx="1057468" cy="1057468"/>
          </a:xfrm>
          <a:prstGeom prst="ellipse">
            <a:avLst/>
          </a:prstGeom>
          <a:solidFill>
            <a:srgbClr val="005BB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46" name="椭圆 45"/>
          <p:cNvSpPr/>
          <p:nvPr userDrawn="1"/>
        </p:nvSpPr>
        <p:spPr>
          <a:xfrm>
            <a:off x="10626199" y="2283478"/>
            <a:ext cx="1057468" cy="1057468"/>
          </a:xfrm>
          <a:prstGeom prst="ellipse">
            <a:avLst/>
          </a:prstGeom>
          <a:solidFill>
            <a:srgbClr val="1C578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cxnSp>
        <p:nvCxnSpPr>
          <p:cNvPr id="47" name="直接连接符 46"/>
          <p:cNvCxnSpPr>
            <a:stCxn id="44" idx="4"/>
            <a:endCxn id="31" idx="0"/>
          </p:cNvCxnSpPr>
          <p:nvPr userDrawn="1"/>
        </p:nvCxnSpPr>
        <p:spPr>
          <a:xfrm>
            <a:off x="8575309" y="3783638"/>
            <a:ext cx="1" cy="1376158"/>
          </a:xfrm>
          <a:prstGeom prst="line">
            <a:avLst/>
          </a:prstGeom>
          <a:ln w="25400">
            <a:solidFill>
              <a:srgbClr val="E8E9E9"/>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45" idx="4"/>
            <a:endCxn id="36" idx="0"/>
          </p:cNvCxnSpPr>
          <p:nvPr userDrawn="1"/>
        </p:nvCxnSpPr>
        <p:spPr>
          <a:xfrm>
            <a:off x="9856958" y="3996363"/>
            <a:ext cx="3168" cy="1163433"/>
          </a:xfrm>
          <a:prstGeom prst="line">
            <a:avLst/>
          </a:prstGeom>
          <a:ln w="25400">
            <a:solidFill>
              <a:srgbClr val="E8E9E9"/>
            </a:solidFill>
            <a:tailEnd type="none" w="lg" len="med"/>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46" idx="4"/>
            <a:endCxn id="39" idx="0"/>
          </p:cNvCxnSpPr>
          <p:nvPr userDrawn="1"/>
        </p:nvCxnSpPr>
        <p:spPr>
          <a:xfrm>
            <a:off x="11154933" y="3340946"/>
            <a:ext cx="1" cy="1818850"/>
          </a:xfrm>
          <a:prstGeom prst="line">
            <a:avLst/>
          </a:prstGeom>
          <a:ln w="25400">
            <a:solidFill>
              <a:srgbClr val="E8E9E9"/>
            </a:solidFill>
            <a:tailEnd type="none" w="lg" len="med"/>
          </a:ln>
        </p:spPr>
        <p:style>
          <a:lnRef idx="1">
            <a:schemeClr val="accent1"/>
          </a:lnRef>
          <a:fillRef idx="0">
            <a:schemeClr val="accent1"/>
          </a:fillRef>
          <a:effectRef idx="0">
            <a:schemeClr val="accent1"/>
          </a:effectRef>
          <a:fontRef idx="minor">
            <a:schemeClr val="tx1"/>
          </a:fontRef>
        </p:style>
      </p:cxnSp>
      <p:sp>
        <p:nvSpPr>
          <p:cNvPr id="56" name="文本占位符 12"/>
          <p:cNvSpPr>
            <a:spLocks noGrp="1"/>
          </p:cNvSpPr>
          <p:nvPr>
            <p:ph type="body" sz="quarter" idx="29" hasCustomPrompt="1"/>
          </p:nvPr>
        </p:nvSpPr>
        <p:spPr>
          <a:xfrm>
            <a:off x="387351" y="1468041"/>
            <a:ext cx="3480189"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a:t>
            </a:r>
          </a:p>
        </p:txBody>
      </p:sp>
      <p:cxnSp>
        <p:nvCxnSpPr>
          <p:cNvPr id="57" name="直接连接符 56"/>
          <p:cNvCxnSpPr/>
          <p:nvPr userDrawn="1"/>
        </p:nvCxnSpPr>
        <p:spPr>
          <a:xfrm>
            <a:off x="389162" y="2029277"/>
            <a:ext cx="34801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文本占位符 12"/>
          <p:cNvSpPr>
            <a:spLocks noGrp="1"/>
          </p:cNvSpPr>
          <p:nvPr>
            <p:ph type="body" sz="quarter" idx="31" hasCustomPrompt="1"/>
          </p:nvPr>
        </p:nvSpPr>
        <p:spPr>
          <a:xfrm>
            <a:off x="5451270" y="5590849"/>
            <a:ext cx="1110984"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0" spc="300">
                <a:solidFill>
                  <a:srgbClr val="888888"/>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en-US" altLang="zh-CN" dirty="0"/>
              <a:t>2015</a:t>
            </a:r>
            <a:endParaRPr lang="zh-CN" altLang="en-US" dirty="0"/>
          </a:p>
        </p:txBody>
      </p:sp>
      <p:sp>
        <p:nvSpPr>
          <p:cNvPr id="62" name="文本占位符 12"/>
          <p:cNvSpPr>
            <a:spLocks noGrp="1"/>
          </p:cNvSpPr>
          <p:nvPr>
            <p:ph type="body" sz="quarter" idx="32" hasCustomPrompt="1"/>
          </p:nvPr>
        </p:nvSpPr>
        <p:spPr>
          <a:xfrm>
            <a:off x="6728583" y="5590849"/>
            <a:ext cx="1110984"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0" spc="300">
                <a:solidFill>
                  <a:srgbClr val="888888"/>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en-US" altLang="zh-CN" dirty="0"/>
              <a:t>2016</a:t>
            </a:r>
            <a:endParaRPr lang="zh-CN" altLang="en-US" dirty="0"/>
          </a:p>
        </p:txBody>
      </p:sp>
      <p:sp>
        <p:nvSpPr>
          <p:cNvPr id="63" name="文本占位符 12"/>
          <p:cNvSpPr>
            <a:spLocks noGrp="1"/>
          </p:cNvSpPr>
          <p:nvPr>
            <p:ph type="body" sz="quarter" idx="33" hasCustomPrompt="1"/>
          </p:nvPr>
        </p:nvSpPr>
        <p:spPr>
          <a:xfrm>
            <a:off x="8005896" y="5590849"/>
            <a:ext cx="1110984"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0" spc="300">
                <a:solidFill>
                  <a:srgbClr val="888888"/>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en-US" altLang="zh-CN" dirty="0"/>
              <a:t>2017</a:t>
            </a:r>
            <a:endParaRPr lang="zh-CN" altLang="en-US" dirty="0"/>
          </a:p>
        </p:txBody>
      </p:sp>
      <p:sp>
        <p:nvSpPr>
          <p:cNvPr id="64" name="文本占位符 12"/>
          <p:cNvSpPr>
            <a:spLocks noGrp="1"/>
          </p:cNvSpPr>
          <p:nvPr>
            <p:ph type="body" sz="quarter" idx="34" hasCustomPrompt="1"/>
          </p:nvPr>
        </p:nvSpPr>
        <p:spPr>
          <a:xfrm>
            <a:off x="9283209" y="5590849"/>
            <a:ext cx="1110984"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0" spc="300">
                <a:solidFill>
                  <a:srgbClr val="888888"/>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en-US" altLang="zh-CN" dirty="0"/>
              <a:t>2018</a:t>
            </a:r>
            <a:endParaRPr lang="zh-CN" altLang="en-US" dirty="0"/>
          </a:p>
        </p:txBody>
      </p:sp>
      <p:sp>
        <p:nvSpPr>
          <p:cNvPr id="65" name="文本占位符 12"/>
          <p:cNvSpPr>
            <a:spLocks noGrp="1"/>
          </p:cNvSpPr>
          <p:nvPr>
            <p:ph type="body" sz="quarter" idx="35" hasCustomPrompt="1"/>
          </p:nvPr>
        </p:nvSpPr>
        <p:spPr>
          <a:xfrm>
            <a:off x="10560523" y="5590849"/>
            <a:ext cx="1110984"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0" spc="300">
                <a:solidFill>
                  <a:srgbClr val="888888"/>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en-US" altLang="zh-CN" dirty="0"/>
              <a:t>2019</a:t>
            </a:r>
            <a:endParaRPr lang="zh-CN" altLang="en-US" dirty="0"/>
          </a:p>
        </p:txBody>
      </p:sp>
      <p:cxnSp>
        <p:nvCxnSpPr>
          <p:cNvPr id="66" name="直接连接符 65"/>
          <p:cNvCxnSpPr>
            <a:stCxn id="43" idx="4"/>
            <a:endCxn id="28" idx="0"/>
          </p:cNvCxnSpPr>
          <p:nvPr userDrawn="1"/>
        </p:nvCxnSpPr>
        <p:spPr>
          <a:xfrm>
            <a:off x="7284363" y="4377344"/>
            <a:ext cx="6131" cy="782452"/>
          </a:xfrm>
          <a:prstGeom prst="line">
            <a:avLst/>
          </a:prstGeom>
          <a:ln w="25400">
            <a:solidFill>
              <a:srgbClr val="E8E9E9"/>
            </a:solidFill>
            <a:tailEnd type="none" w="lg" len="med"/>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19" idx="4"/>
            <a:endCxn id="25" idx="0"/>
          </p:cNvCxnSpPr>
          <p:nvPr userDrawn="1"/>
        </p:nvCxnSpPr>
        <p:spPr>
          <a:xfrm flipH="1">
            <a:off x="6000174" y="3920051"/>
            <a:ext cx="2540" cy="1239745"/>
          </a:xfrm>
          <a:prstGeom prst="line">
            <a:avLst/>
          </a:prstGeom>
          <a:ln w="25400">
            <a:solidFill>
              <a:srgbClr val="E8E9E9"/>
            </a:solidFill>
            <a:tailEnd type="none" w="lg" len="med"/>
          </a:ln>
        </p:spPr>
        <p:style>
          <a:lnRef idx="1">
            <a:schemeClr val="accent1"/>
          </a:lnRef>
          <a:fillRef idx="0">
            <a:schemeClr val="accent1"/>
          </a:fillRef>
          <a:effectRef idx="0">
            <a:schemeClr val="accent1"/>
          </a:effectRef>
          <a:fontRef idx="minor">
            <a:schemeClr val="tx1"/>
          </a:fontRef>
        </p:style>
      </p:cxnSp>
      <p:sp>
        <p:nvSpPr>
          <p:cNvPr id="15" name="文本占位符 14"/>
          <p:cNvSpPr>
            <a:spLocks noGrp="1"/>
          </p:cNvSpPr>
          <p:nvPr>
            <p:ph type="body" sz="quarter" idx="36" hasCustomPrompt="1"/>
          </p:nvPr>
        </p:nvSpPr>
        <p:spPr>
          <a:xfrm>
            <a:off x="385658" y="2043773"/>
            <a:ext cx="3480191" cy="4565650"/>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lang="zh-CN" altLang="en-US" sz="1050" b="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lang="en-US" altLang="zh-CN" dirty="0"/>
          </a:p>
        </p:txBody>
      </p:sp>
      <p:sp>
        <p:nvSpPr>
          <p:cNvPr id="41"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文字版式-时间轴(通用)">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56" name="文本占位符 12"/>
          <p:cNvSpPr>
            <a:spLocks noGrp="1"/>
          </p:cNvSpPr>
          <p:nvPr>
            <p:ph type="body" sz="quarter" idx="29" hasCustomPrompt="1"/>
          </p:nvPr>
        </p:nvSpPr>
        <p:spPr>
          <a:xfrm>
            <a:off x="387351" y="1468041"/>
            <a:ext cx="3480189"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a:t>
            </a:r>
          </a:p>
        </p:txBody>
      </p:sp>
      <p:cxnSp>
        <p:nvCxnSpPr>
          <p:cNvPr id="57" name="直接连接符 56"/>
          <p:cNvCxnSpPr/>
          <p:nvPr userDrawn="1"/>
        </p:nvCxnSpPr>
        <p:spPr>
          <a:xfrm>
            <a:off x="389162" y="2029277"/>
            <a:ext cx="34801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文本占位符 12"/>
          <p:cNvSpPr>
            <a:spLocks noGrp="1"/>
          </p:cNvSpPr>
          <p:nvPr>
            <p:ph type="body" sz="quarter" idx="31" hasCustomPrompt="1"/>
          </p:nvPr>
        </p:nvSpPr>
        <p:spPr>
          <a:xfrm>
            <a:off x="5451270" y="5590849"/>
            <a:ext cx="1110984"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0" spc="300">
                <a:solidFill>
                  <a:srgbClr val="888888"/>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en-US" altLang="zh-CN" dirty="0"/>
              <a:t>2015</a:t>
            </a:r>
            <a:endParaRPr lang="zh-CN" altLang="en-US" dirty="0"/>
          </a:p>
        </p:txBody>
      </p:sp>
      <p:sp>
        <p:nvSpPr>
          <p:cNvPr id="62" name="文本占位符 12"/>
          <p:cNvSpPr>
            <a:spLocks noGrp="1"/>
          </p:cNvSpPr>
          <p:nvPr>
            <p:ph type="body" sz="quarter" idx="32" hasCustomPrompt="1"/>
          </p:nvPr>
        </p:nvSpPr>
        <p:spPr>
          <a:xfrm>
            <a:off x="6728583" y="5590849"/>
            <a:ext cx="1110984"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0" spc="300">
                <a:solidFill>
                  <a:srgbClr val="888888"/>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en-US" altLang="zh-CN" dirty="0"/>
              <a:t>2016</a:t>
            </a:r>
            <a:endParaRPr lang="zh-CN" altLang="en-US" dirty="0"/>
          </a:p>
        </p:txBody>
      </p:sp>
      <p:sp>
        <p:nvSpPr>
          <p:cNvPr id="63" name="文本占位符 12"/>
          <p:cNvSpPr>
            <a:spLocks noGrp="1"/>
          </p:cNvSpPr>
          <p:nvPr>
            <p:ph type="body" sz="quarter" idx="33" hasCustomPrompt="1"/>
          </p:nvPr>
        </p:nvSpPr>
        <p:spPr>
          <a:xfrm>
            <a:off x="8005896" y="5590849"/>
            <a:ext cx="1110984"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0" spc="300">
                <a:solidFill>
                  <a:srgbClr val="888888"/>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en-US" altLang="zh-CN" dirty="0"/>
              <a:t>2017</a:t>
            </a:r>
            <a:endParaRPr lang="zh-CN" altLang="en-US" dirty="0"/>
          </a:p>
        </p:txBody>
      </p:sp>
      <p:sp>
        <p:nvSpPr>
          <p:cNvPr id="64" name="文本占位符 12"/>
          <p:cNvSpPr>
            <a:spLocks noGrp="1"/>
          </p:cNvSpPr>
          <p:nvPr>
            <p:ph type="body" sz="quarter" idx="34" hasCustomPrompt="1"/>
          </p:nvPr>
        </p:nvSpPr>
        <p:spPr>
          <a:xfrm>
            <a:off x="9283209" y="5590849"/>
            <a:ext cx="1110984"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0" spc="300">
                <a:solidFill>
                  <a:srgbClr val="888888"/>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en-US" altLang="zh-CN" dirty="0"/>
              <a:t>2018</a:t>
            </a:r>
            <a:endParaRPr lang="zh-CN" altLang="en-US" dirty="0"/>
          </a:p>
        </p:txBody>
      </p:sp>
      <p:sp>
        <p:nvSpPr>
          <p:cNvPr id="65" name="文本占位符 12"/>
          <p:cNvSpPr>
            <a:spLocks noGrp="1"/>
          </p:cNvSpPr>
          <p:nvPr>
            <p:ph type="body" sz="quarter" idx="35" hasCustomPrompt="1"/>
          </p:nvPr>
        </p:nvSpPr>
        <p:spPr>
          <a:xfrm>
            <a:off x="10560523" y="5590849"/>
            <a:ext cx="1110984"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0" spc="300">
                <a:solidFill>
                  <a:srgbClr val="888888"/>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en-US" altLang="zh-CN" dirty="0"/>
              <a:t>2019</a:t>
            </a:r>
            <a:endParaRPr lang="zh-CN" altLang="en-US" dirty="0"/>
          </a:p>
        </p:txBody>
      </p:sp>
      <p:sp>
        <p:nvSpPr>
          <p:cNvPr id="15" name="文本占位符 14"/>
          <p:cNvSpPr>
            <a:spLocks noGrp="1"/>
          </p:cNvSpPr>
          <p:nvPr>
            <p:ph type="body" sz="quarter" idx="36" hasCustomPrompt="1"/>
          </p:nvPr>
        </p:nvSpPr>
        <p:spPr>
          <a:xfrm>
            <a:off x="385658" y="2043773"/>
            <a:ext cx="3480191" cy="4565650"/>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lang="zh-CN" altLang="en-US" sz="1050" b="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endParaRPr lang="en-US" altLang="zh-CN" dirty="0"/>
          </a:p>
        </p:txBody>
      </p:sp>
      <p:sp>
        <p:nvSpPr>
          <p:cNvPr id="11"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表版式-饼图并列">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grpSp>
        <p:nvGrpSpPr>
          <p:cNvPr id="8" name="组合 7"/>
          <p:cNvGrpSpPr/>
          <p:nvPr userDrawn="1"/>
        </p:nvGrpSpPr>
        <p:grpSpPr>
          <a:xfrm>
            <a:off x="387350" y="1784534"/>
            <a:ext cx="2893161" cy="2222132"/>
            <a:chOff x="0" y="1856014"/>
            <a:chExt cx="4366361" cy="3353643"/>
          </a:xfrm>
        </p:grpSpPr>
        <p:grpSp>
          <p:nvGrpSpPr>
            <p:cNvPr id="10" name="组合 9"/>
            <p:cNvGrpSpPr/>
            <p:nvPr/>
          </p:nvGrpSpPr>
          <p:grpSpPr>
            <a:xfrm>
              <a:off x="538915" y="2047358"/>
              <a:ext cx="3086100" cy="3086100"/>
              <a:chOff x="495680" y="2103784"/>
              <a:chExt cx="3086100" cy="3086100"/>
            </a:xfrm>
          </p:grpSpPr>
          <p:sp>
            <p:nvSpPr>
              <p:cNvPr id="13" name="椭圆 12"/>
              <p:cNvSpPr/>
              <p:nvPr/>
            </p:nvSpPr>
            <p:spPr>
              <a:xfrm>
                <a:off x="495680" y="2103784"/>
                <a:ext cx="3086100" cy="3086100"/>
              </a:xfrm>
              <a:prstGeom prst="ellipse">
                <a:avLst/>
              </a:prstGeom>
              <a:solidFill>
                <a:schemeClr val="bg1"/>
              </a:solidFill>
              <a:ln w="762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4" name="椭圆 13"/>
              <p:cNvSpPr/>
              <p:nvPr/>
            </p:nvSpPr>
            <p:spPr>
              <a:xfrm>
                <a:off x="1120848" y="2728952"/>
                <a:ext cx="1835765" cy="1835765"/>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aphicFrame>
          <p:nvGraphicFramePr>
            <p:cNvPr id="11" name="图表 10"/>
            <p:cNvGraphicFramePr/>
            <p:nvPr/>
          </p:nvGraphicFramePr>
          <p:xfrm>
            <a:off x="0" y="1856014"/>
            <a:ext cx="4366361" cy="335364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11"/>
            <p:cNvSpPr txBox="1"/>
            <p:nvPr/>
          </p:nvSpPr>
          <p:spPr>
            <a:xfrm>
              <a:off x="1288670" y="3036410"/>
              <a:ext cx="1586590" cy="1161241"/>
            </a:xfrm>
            <a:prstGeom prst="rect">
              <a:avLst/>
            </a:prstGeom>
            <a:noFill/>
          </p:spPr>
          <p:txBody>
            <a:bodyPr wrap="square" rtlCol="0">
              <a:spAutoFit/>
            </a:bodyPr>
            <a:lstStyle/>
            <a:p>
              <a:r>
                <a:rPr lang="en-US" altLang="zh-CN" sz="4400" b="1" dirty="0">
                  <a:solidFill>
                    <a:schemeClr val="bg1"/>
                  </a:solidFill>
                </a:rPr>
                <a:t>75</a:t>
              </a:r>
              <a:r>
                <a:rPr lang="en-US" altLang="zh-CN" sz="1400" b="1" dirty="0">
                  <a:solidFill>
                    <a:schemeClr val="bg1"/>
                  </a:solidFill>
                </a:rPr>
                <a:t>%</a:t>
              </a:r>
              <a:endParaRPr lang="zh-CN" altLang="en-US" sz="1400" b="1" dirty="0">
                <a:solidFill>
                  <a:schemeClr val="bg1"/>
                </a:solidFill>
              </a:endParaRPr>
            </a:p>
          </p:txBody>
        </p:sp>
      </p:grpSp>
      <p:grpSp>
        <p:nvGrpSpPr>
          <p:cNvPr id="15" name="组合 14"/>
          <p:cNvGrpSpPr/>
          <p:nvPr userDrawn="1"/>
        </p:nvGrpSpPr>
        <p:grpSpPr>
          <a:xfrm>
            <a:off x="3346450" y="1772191"/>
            <a:ext cx="2893161" cy="2222132"/>
            <a:chOff x="0" y="1856014"/>
            <a:chExt cx="4366361" cy="3353643"/>
          </a:xfrm>
        </p:grpSpPr>
        <p:grpSp>
          <p:nvGrpSpPr>
            <p:cNvPr id="16" name="组合 15"/>
            <p:cNvGrpSpPr/>
            <p:nvPr/>
          </p:nvGrpSpPr>
          <p:grpSpPr>
            <a:xfrm>
              <a:off x="538915" y="2047358"/>
              <a:ext cx="3086100" cy="3086100"/>
              <a:chOff x="495680" y="2103784"/>
              <a:chExt cx="3086100" cy="3086100"/>
            </a:xfrm>
          </p:grpSpPr>
          <p:sp>
            <p:nvSpPr>
              <p:cNvPr id="19" name="椭圆 18"/>
              <p:cNvSpPr/>
              <p:nvPr/>
            </p:nvSpPr>
            <p:spPr>
              <a:xfrm>
                <a:off x="495680" y="2103784"/>
                <a:ext cx="3086100" cy="3086100"/>
              </a:xfrm>
              <a:prstGeom prst="ellipse">
                <a:avLst/>
              </a:prstGeom>
              <a:solidFill>
                <a:schemeClr val="bg1"/>
              </a:solidFill>
              <a:ln w="762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椭圆 19"/>
              <p:cNvSpPr/>
              <p:nvPr/>
            </p:nvSpPr>
            <p:spPr>
              <a:xfrm>
                <a:off x="1120848" y="2728952"/>
                <a:ext cx="1835765" cy="1835765"/>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aphicFrame>
          <p:nvGraphicFramePr>
            <p:cNvPr id="17" name="图表 16"/>
            <p:cNvGraphicFramePr/>
            <p:nvPr/>
          </p:nvGraphicFramePr>
          <p:xfrm>
            <a:off x="0" y="1856014"/>
            <a:ext cx="4366361" cy="3353643"/>
          </p:xfrm>
          <a:graphic>
            <a:graphicData uri="http://schemas.openxmlformats.org/drawingml/2006/chart">
              <c:chart xmlns:c="http://schemas.openxmlformats.org/drawingml/2006/chart" xmlns:r="http://schemas.openxmlformats.org/officeDocument/2006/relationships" r:id="rId3"/>
            </a:graphicData>
          </a:graphic>
        </p:graphicFrame>
        <p:sp>
          <p:nvSpPr>
            <p:cNvPr id="18" name="文本框 17"/>
            <p:cNvSpPr txBox="1"/>
            <p:nvPr/>
          </p:nvSpPr>
          <p:spPr>
            <a:xfrm>
              <a:off x="1288670" y="3036410"/>
              <a:ext cx="1586590" cy="1161241"/>
            </a:xfrm>
            <a:prstGeom prst="rect">
              <a:avLst/>
            </a:prstGeom>
            <a:noFill/>
          </p:spPr>
          <p:txBody>
            <a:bodyPr wrap="square" rtlCol="0">
              <a:spAutoFit/>
            </a:bodyPr>
            <a:lstStyle/>
            <a:p>
              <a:r>
                <a:rPr lang="en-US" altLang="zh-CN" sz="4400" b="1" dirty="0">
                  <a:solidFill>
                    <a:schemeClr val="bg1"/>
                  </a:solidFill>
                </a:rPr>
                <a:t>58</a:t>
              </a:r>
              <a:r>
                <a:rPr lang="en-US" altLang="zh-CN" sz="1400" b="1" dirty="0">
                  <a:solidFill>
                    <a:schemeClr val="bg1"/>
                  </a:solidFill>
                </a:rPr>
                <a:t>%</a:t>
              </a:r>
              <a:endParaRPr lang="zh-CN" altLang="en-US" sz="1400" b="1" dirty="0">
                <a:solidFill>
                  <a:schemeClr val="bg1"/>
                </a:solidFill>
              </a:endParaRPr>
            </a:p>
          </p:txBody>
        </p:sp>
      </p:grpSp>
      <p:grpSp>
        <p:nvGrpSpPr>
          <p:cNvPr id="21" name="组合 20"/>
          <p:cNvGrpSpPr/>
          <p:nvPr userDrawn="1"/>
        </p:nvGrpSpPr>
        <p:grpSpPr>
          <a:xfrm>
            <a:off x="6105479" y="1822681"/>
            <a:ext cx="2893161" cy="2222132"/>
            <a:chOff x="0" y="1856014"/>
            <a:chExt cx="4366361" cy="3353643"/>
          </a:xfrm>
        </p:grpSpPr>
        <p:grpSp>
          <p:nvGrpSpPr>
            <p:cNvPr id="22" name="组合 21"/>
            <p:cNvGrpSpPr/>
            <p:nvPr/>
          </p:nvGrpSpPr>
          <p:grpSpPr>
            <a:xfrm>
              <a:off x="538915" y="2047358"/>
              <a:ext cx="3086100" cy="3086100"/>
              <a:chOff x="495680" y="2103784"/>
              <a:chExt cx="3086100" cy="3086100"/>
            </a:xfrm>
          </p:grpSpPr>
          <p:sp>
            <p:nvSpPr>
              <p:cNvPr id="25" name="椭圆 24"/>
              <p:cNvSpPr/>
              <p:nvPr/>
            </p:nvSpPr>
            <p:spPr>
              <a:xfrm>
                <a:off x="495680" y="2103784"/>
                <a:ext cx="3086100" cy="3086100"/>
              </a:xfrm>
              <a:prstGeom prst="ellipse">
                <a:avLst/>
              </a:prstGeom>
              <a:solidFill>
                <a:schemeClr val="bg1"/>
              </a:solidFill>
              <a:ln w="762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椭圆 25"/>
              <p:cNvSpPr/>
              <p:nvPr/>
            </p:nvSpPr>
            <p:spPr>
              <a:xfrm>
                <a:off x="1120848" y="2728952"/>
                <a:ext cx="1835765" cy="1835765"/>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aphicFrame>
          <p:nvGraphicFramePr>
            <p:cNvPr id="23" name="图表 22"/>
            <p:cNvGraphicFramePr/>
            <p:nvPr/>
          </p:nvGraphicFramePr>
          <p:xfrm>
            <a:off x="0" y="1856014"/>
            <a:ext cx="4366361" cy="3353643"/>
          </p:xfrm>
          <a:graphic>
            <a:graphicData uri="http://schemas.openxmlformats.org/drawingml/2006/chart">
              <c:chart xmlns:c="http://schemas.openxmlformats.org/drawingml/2006/chart" xmlns:r="http://schemas.openxmlformats.org/officeDocument/2006/relationships" r:id="rId4"/>
            </a:graphicData>
          </a:graphic>
        </p:graphicFrame>
        <p:sp>
          <p:nvSpPr>
            <p:cNvPr id="24" name="文本框 23"/>
            <p:cNvSpPr txBox="1"/>
            <p:nvPr/>
          </p:nvSpPr>
          <p:spPr>
            <a:xfrm>
              <a:off x="1288670" y="3036410"/>
              <a:ext cx="1586590" cy="1161241"/>
            </a:xfrm>
            <a:prstGeom prst="rect">
              <a:avLst/>
            </a:prstGeom>
            <a:noFill/>
          </p:spPr>
          <p:txBody>
            <a:bodyPr wrap="square" rtlCol="0">
              <a:spAutoFit/>
            </a:bodyPr>
            <a:lstStyle/>
            <a:p>
              <a:r>
                <a:rPr lang="en-US" altLang="zh-CN" sz="4400" b="1" dirty="0">
                  <a:solidFill>
                    <a:schemeClr val="bg1"/>
                  </a:solidFill>
                </a:rPr>
                <a:t>43</a:t>
              </a:r>
              <a:r>
                <a:rPr lang="en-US" altLang="zh-CN" sz="1400" b="1" dirty="0">
                  <a:solidFill>
                    <a:schemeClr val="bg1"/>
                  </a:solidFill>
                </a:rPr>
                <a:t>%</a:t>
              </a:r>
              <a:endParaRPr lang="zh-CN" altLang="en-US" sz="1400" b="1" dirty="0">
                <a:solidFill>
                  <a:schemeClr val="bg1"/>
                </a:solidFill>
              </a:endParaRPr>
            </a:p>
          </p:txBody>
        </p:sp>
      </p:grpSp>
      <p:grpSp>
        <p:nvGrpSpPr>
          <p:cNvPr id="27" name="组合 26"/>
          <p:cNvGrpSpPr/>
          <p:nvPr userDrawn="1"/>
        </p:nvGrpSpPr>
        <p:grpSpPr>
          <a:xfrm>
            <a:off x="9081192" y="1822681"/>
            <a:ext cx="2893161" cy="2222132"/>
            <a:chOff x="0" y="1856014"/>
            <a:chExt cx="4366361" cy="3353643"/>
          </a:xfrm>
        </p:grpSpPr>
        <p:grpSp>
          <p:nvGrpSpPr>
            <p:cNvPr id="28" name="组合 27"/>
            <p:cNvGrpSpPr/>
            <p:nvPr/>
          </p:nvGrpSpPr>
          <p:grpSpPr>
            <a:xfrm>
              <a:off x="538915" y="2047358"/>
              <a:ext cx="3086100" cy="3086100"/>
              <a:chOff x="495680" y="2103784"/>
              <a:chExt cx="3086100" cy="3086100"/>
            </a:xfrm>
          </p:grpSpPr>
          <p:sp>
            <p:nvSpPr>
              <p:cNvPr id="31" name="椭圆 30"/>
              <p:cNvSpPr/>
              <p:nvPr/>
            </p:nvSpPr>
            <p:spPr>
              <a:xfrm>
                <a:off x="495680" y="2103784"/>
                <a:ext cx="3086100" cy="3086100"/>
              </a:xfrm>
              <a:prstGeom prst="ellipse">
                <a:avLst/>
              </a:prstGeom>
              <a:solidFill>
                <a:schemeClr val="bg1"/>
              </a:solidFill>
              <a:ln w="762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2" name="椭圆 31"/>
              <p:cNvSpPr/>
              <p:nvPr/>
            </p:nvSpPr>
            <p:spPr>
              <a:xfrm>
                <a:off x="1120848" y="2728952"/>
                <a:ext cx="1835765" cy="1835765"/>
              </a:xfrm>
              <a:prstGeom prst="ellipse">
                <a:avLst/>
              </a:prstGeom>
              <a:solidFill>
                <a:srgbClr val="1579D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aphicFrame>
          <p:nvGraphicFramePr>
            <p:cNvPr id="29" name="图表 28"/>
            <p:cNvGraphicFramePr/>
            <p:nvPr/>
          </p:nvGraphicFramePr>
          <p:xfrm>
            <a:off x="0" y="1856014"/>
            <a:ext cx="4366361" cy="3353643"/>
          </p:xfrm>
          <a:graphic>
            <a:graphicData uri="http://schemas.openxmlformats.org/drawingml/2006/chart">
              <c:chart xmlns:c="http://schemas.openxmlformats.org/drawingml/2006/chart" xmlns:r="http://schemas.openxmlformats.org/officeDocument/2006/relationships" r:id="rId5"/>
            </a:graphicData>
          </a:graphic>
        </p:graphicFrame>
        <p:sp>
          <p:nvSpPr>
            <p:cNvPr id="30" name="文本框 29"/>
            <p:cNvSpPr txBox="1"/>
            <p:nvPr/>
          </p:nvSpPr>
          <p:spPr>
            <a:xfrm>
              <a:off x="1288670" y="3036410"/>
              <a:ext cx="1586590" cy="1161241"/>
            </a:xfrm>
            <a:prstGeom prst="rect">
              <a:avLst/>
            </a:prstGeom>
            <a:noFill/>
          </p:spPr>
          <p:txBody>
            <a:bodyPr wrap="square" rtlCol="0">
              <a:spAutoFit/>
            </a:bodyPr>
            <a:lstStyle/>
            <a:p>
              <a:r>
                <a:rPr lang="en-US" altLang="zh-CN" sz="4400" b="1" dirty="0">
                  <a:solidFill>
                    <a:schemeClr val="bg1"/>
                  </a:solidFill>
                </a:rPr>
                <a:t>25</a:t>
              </a:r>
              <a:r>
                <a:rPr lang="en-US" altLang="zh-CN" sz="1400" b="1" dirty="0">
                  <a:solidFill>
                    <a:schemeClr val="bg1"/>
                  </a:solidFill>
                </a:rPr>
                <a:t>%</a:t>
              </a:r>
              <a:endParaRPr lang="zh-CN" altLang="en-US" sz="1400" b="1" dirty="0">
                <a:solidFill>
                  <a:schemeClr val="bg1"/>
                </a:solidFill>
              </a:endParaRPr>
            </a:p>
          </p:txBody>
        </p:sp>
      </p:grpSp>
      <p:sp>
        <p:nvSpPr>
          <p:cNvPr id="33" name="文本占位符 12"/>
          <p:cNvSpPr>
            <a:spLocks noGrp="1"/>
          </p:cNvSpPr>
          <p:nvPr>
            <p:ph type="body" sz="quarter" idx="17" hasCustomPrompt="1"/>
          </p:nvPr>
        </p:nvSpPr>
        <p:spPr>
          <a:xfrm>
            <a:off x="520699" y="4766659"/>
            <a:ext cx="2508251" cy="1292667"/>
          </a:xfrm>
          <a:prstGeom prst="rect">
            <a:avLst/>
          </a:prstGeom>
        </p:spPr>
        <p:txBody>
          <a:bodyPr anchor="ctr" anchorCtr="1"/>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p:txBody>
      </p:sp>
      <p:sp>
        <p:nvSpPr>
          <p:cNvPr id="34" name="文本占位符 12"/>
          <p:cNvSpPr>
            <a:spLocks noGrp="1"/>
          </p:cNvSpPr>
          <p:nvPr>
            <p:ph type="body" sz="quarter" idx="18" hasCustomPrompt="1"/>
          </p:nvPr>
        </p:nvSpPr>
        <p:spPr>
          <a:xfrm>
            <a:off x="518887" y="4256147"/>
            <a:ext cx="2508251"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标题一</a:t>
            </a:r>
          </a:p>
        </p:txBody>
      </p:sp>
      <p:cxnSp>
        <p:nvCxnSpPr>
          <p:cNvPr id="35" name="直接连接符 34"/>
          <p:cNvCxnSpPr/>
          <p:nvPr userDrawn="1"/>
        </p:nvCxnSpPr>
        <p:spPr>
          <a:xfrm>
            <a:off x="520699" y="4724040"/>
            <a:ext cx="25082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本占位符 12"/>
          <p:cNvSpPr>
            <a:spLocks noGrp="1"/>
          </p:cNvSpPr>
          <p:nvPr>
            <p:ph type="body" sz="quarter" idx="19" hasCustomPrompt="1"/>
          </p:nvPr>
        </p:nvSpPr>
        <p:spPr>
          <a:xfrm>
            <a:off x="3547837" y="4766659"/>
            <a:ext cx="2508251" cy="1292667"/>
          </a:xfrm>
          <a:prstGeom prst="rect">
            <a:avLst/>
          </a:prstGeom>
        </p:spPr>
        <p:txBody>
          <a:bodyPr anchor="ctr" anchorCtr="1"/>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p:txBody>
      </p:sp>
      <p:sp>
        <p:nvSpPr>
          <p:cNvPr id="47" name="文本占位符 12"/>
          <p:cNvSpPr>
            <a:spLocks noGrp="1"/>
          </p:cNvSpPr>
          <p:nvPr>
            <p:ph type="body" sz="quarter" idx="20" hasCustomPrompt="1"/>
          </p:nvPr>
        </p:nvSpPr>
        <p:spPr>
          <a:xfrm>
            <a:off x="3546025" y="4256147"/>
            <a:ext cx="2508251"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标题二</a:t>
            </a:r>
          </a:p>
        </p:txBody>
      </p:sp>
      <p:cxnSp>
        <p:nvCxnSpPr>
          <p:cNvPr id="48" name="直接连接符 47"/>
          <p:cNvCxnSpPr/>
          <p:nvPr userDrawn="1"/>
        </p:nvCxnSpPr>
        <p:spPr>
          <a:xfrm>
            <a:off x="3547837" y="4724040"/>
            <a:ext cx="25082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文本占位符 12"/>
          <p:cNvSpPr>
            <a:spLocks noGrp="1"/>
          </p:cNvSpPr>
          <p:nvPr>
            <p:ph type="body" sz="quarter" idx="21" hasCustomPrompt="1"/>
          </p:nvPr>
        </p:nvSpPr>
        <p:spPr>
          <a:xfrm>
            <a:off x="6464377" y="4766659"/>
            <a:ext cx="2508251" cy="1292667"/>
          </a:xfrm>
          <a:prstGeom prst="rect">
            <a:avLst/>
          </a:prstGeom>
        </p:spPr>
        <p:txBody>
          <a:bodyPr anchor="ctr" anchorCtr="1"/>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p:txBody>
      </p:sp>
      <p:sp>
        <p:nvSpPr>
          <p:cNvPr id="50" name="文本占位符 12"/>
          <p:cNvSpPr>
            <a:spLocks noGrp="1"/>
          </p:cNvSpPr>
          <p:nvPr>
            <p:ph type="body" sz="quarter" idx="22" hasCustomPrompt="1"/>
          </p:nvPr>
        </p:nvSpPr>
        <p:spPr>
          <a:xfrm>
            <a:off x="6462565" y="4256147"/>
            <a:ext cx="2508251"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标题三</a:t>
            </a:r>
          </a:p>
        </p:txBody>
      </p:sp>
      <p:cxnSp>
        <p:nvCxnSpPr>
          <p:cNvPr id="51" name="直接连接符 50"/>
          <p:cNvCxnSpPr/>
          <p:nvPr userDrawn="1"/>
        </p:nvCxnSpPr>
        <p:spPr>
          <a:xfrm>
            <a:off x="6464377" y="4724040"/>
            <a:ext cx="25082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文本占位符 12"/>
          <p:cNvSpPr>
            <a:spLocks noGrp="1"/>
          </p:cNvSpPr>
          <p:nvPr>
            <p:ph type="body" sz="quarter" idx="23" hasCustomPrompt="1"/>
          </p:nvPr>
        </p:nvSpPr>
        <p:spPr>
          <a:xfrm>
            <a:off x="9466102" y="4766659"/>
            <a:ext cx="2508251" cy="1292667"/>
          </a:xfrm>
          <a:prstGeom prst="rect">
            <a:avLst/>
          </a:prstGeom>
        </p:spPr>
        <p:txBody>
          <a:bodyPr anchor="ctr" anchorCtr="1"/>
          <a:lstStyle>
            <a:lvl1pPr marL="0" marR="0" indent="0" algn="ctr"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p:txBody>
      </p:sp>
      <p:sp>
        <p:nvSpPr>
          <p:cNvPr id="53" name="文本占位符 12"/>
          <p:cNvSpPr>
            <a:spLocks noGrp="1"/>
          </p:cNvSpPr>
          <p:nvPr>
            <p:ph type="body" sz="quarter" idx="24" hasCustomPrompt="1"/>
          </p:nvPr>
        </p:nvSpPr>
        <p:spPr>
          <a:xfrm>
            <a:off x="9464290" y="4256147"/>
            <a:ext cx="2508251" cy="427383"/>
          </a:xfrm>
          <a:prstGeom prst="rect">
            <a:avLst/>
          </a:prstGeom>
        </p:spPr>
        <p:txBody>
          <a:bodyPr anchor="ctr" anchorCtr="1"/>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标题四</a:t>
            </a:r>
          </a:p>
        </p:txBody>
      </p:sp>
      <p:cxnSp>
        <p:nvCxnSpPr>
          <p:cNvPr id="54" name="直接连接符 53"/>
          <p:cNvCxnSpPr/>
          <p:nvPr userDrawn="1"/>
        </p:nvCxnSpPr>
        <p:spPr>
          <a:xfrm>
            <a:off x="9466102" y="4724040"/>
            <a:ext cx="25082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表版式-饼图多元素">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33" name="文本占位符 12"/>
          <p:cNvSpPr>
            <a:spLocks noGrp="1"/>
          </p:cNvSpPr>
          <p:nvPr>
            <p:ph type="body" sz="quarter" idx="17" hasCustomPrompt="1"/>
          </p:nvPr>
        </p:nvSpPr>
        <p:spPr>
          <a:xfrm>
            <a:off x="1957677" y="2180834"/>
            <a:ext cx="3896911" cy="545298"/>
          </a:xfrm>
          <a:prstGeom prst="rect">
            <a:avLst/>
          </a:prstGeom>
        </p:spPr>
        <p:txBody>
          <a:bodyPr anchor="t"/>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10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34" name="文本占位符 12"/>
          <p:cNvSpPr>
            <a:spLocks noGrp="1"/>
          </p:cNvSpPr>
          <p:nvPr>
            <p:ph type="body" sz="quarter" idx="18" hasCustomPrompt="1"/>
          </p:nvPr>
        </p:nvSpPr>
        <p:spPr>
          <a:xfrm>
            <a:off x="1957678" y="1827891"/>
            <a:ext cx="3896911"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0" spc="300">
                <a:solidFill>
                  <a:srgbClr val="015CB9"/>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72" name="椭圆 71"/>
          <p:cNvSpPr/>
          <p:nvPr/>
        </p:nvSpPr>
        <p:spPr>
          <a:xfrm>
            <a:off x="975510" y="1976537"/>
            <a:ext cx="749595" cy="749595"/>
          </a:xfrm>
          <a:prstGeom prst="ellipse">
            <a:avLst/>
          </a:prstGeom>
          <a:solidFill>
            <a:srgbClr val="015CB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76" name="椭圆 75"/>
          <p:cNvSpPr/>
          <p:nvPr userDrawn="1"/>
        </p:nvSpPr>
        <p:spPr>
          <a:xfrm>
            <a:off x="975510" y="2975778"/>
            <a:ext cx="749595" cy="749595"/>
          </a:xfrm>
          <a:prstGeom prst="ellipse">
            <a:avLst/>
          </a:prstGeom>
          <a:solidFill>
            <a:srgbClr val="3395D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7" name="椭圆 76"/>
          <p:cNvSpPr/>
          <p:nvPr userDrawn="1"/>
        </p:nvSpPr>
        <p:spPr>
          <a:xfrm>
            <a:off x="975510" y="3975019"/>
            <a:ext cx="749595" cy="749595"/>
          </a:xfrm>
          <a:prstGeom prst="ellipse">
            <a:avLst/>
          </a:prstGeom>
          <a:solidFill>
            <a:srgbClr val="50B87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8" name="椭圆 77"/>
          <p:cNvSpPr/>
          <p:nvPr userDrawn="1"/>
        </p:nvSpPr>
        <p:spPr>
          <a:xfrm>
            <a:off x="975510" y="4974260"/>
            <a:ext cx="749595" cy="749595"/>
          </a:xfrm>
          <a:prstGeom prst="ellipse">
            <a:avLst/>
          </a:prstGeom>
          <a:solidFill>
            <a:srgbClr val="F8C55C"/>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3" name="椭圆 82"/>
          <p:cNvSpPr/>
          <p:nvPr userDrawn="1"/>
        </p:nvSpPr>
        <p:spPr>
          <a:xfrm>
            <a:off x="6718109" y="1251634"/>
            <a:ext cx="4354731" cy="4354732"/>
          </a:xfrm>
          <a:prstGeom prst="ellipse">
            <a:avLst/>
          </a:prstGeom>
          <a:solidFill>
            <a:schemeClr val="bg1"/>
          </a:solidFill>
          <a:ln w="762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aphicFrame>
        <p:nvGraphicFramePr>
          <p:cNvPr id="81" name="图表 80"/>
          <p:cNvGraphicFramePr/>
          <p:nvPr/>
        </p:nvGraphicFramePr>
        <p:xfrm>
          <a:off x="4686311" y="901950"/>
          <a:ext cx="6161281" cy="4732256"/>
        </p:xfrm>
        <a:graphic>
          <a:graphicData uri="http://schemas.openxmlformats.org/drawingml/2006/chart">
            <c:chart xmlns:c="http://schemas.openxmlformats.org/drawingml/2006/chart" xmlns:r="http://schemas.openxmlformats.org/officeDocument/2006/relationships" r:id="rId2"/>
          </a:graphicData>
        </a:graphic>
      </p:graphicFrame>
      <p:sp>
        <p:nvSpPr>
          <p:cNvPr id="85" name="文本占位符 12"/>
          <p:cNvSpPr>
            <a:spLocks noGrp="1"/>
          </p:cNvSpPr>
          <p:nvPr userDrawn="1">
            <p:ph type="body" sz="quarter" idx="19" hasCustomPrompt="1"/>
          </p:nvPr>
        </p:nvSpPr>
        <p:spPr>
          <a:xfrm>
            <a:off x="1957677" y="3293167"/>
            <a:ext cx="3896911" cy="545298"/>
          </a:xfrm>
          <a:prstGeom prst="rect">
            <a:avLst/>
          </a:prstGeom>
        </p:spPr>
        <p:txBody>
          <a:bodyPr anchor="t"/>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10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86" name="文本占位符 12"/>
          <p:cNvSpPr>
            <a:spLocks noGrp="1"/>
          </p:cNvSpPr>
          <p:nvPr userDrawn="1">
            <p:ph type="body" sz="quarter" idx="20" hasCustomPrompt="1"/>
          </p:nvPr>
        </p:nvSpPr>
        <p:spPr>
          <a:xfrm>
            <a:off x="1957678" y="2940224"/>
            <a:ext cx="3896911"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0" spc="300">
                <a:solidFill>
                  <a:srgbClr val="3395D6"/>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87" name="文本占位符 12"/>
          <p:cNvSpPr>
            <a:spLocks noGrp="1"/>
          </p:cNvSpPr>
          <p:nvPr userDrawn="1">
            <p:ph type="body" sz="quarter" idx="21" hasCustomPrompt="1"/>
          </p:nvPr>
        </p:nvSpPr>
        <p:spPr>
          <a:xfrm>
            <a:off x="1957677" y="4270761"/>
            <a:ext cx="3896911" cy="545298"/>
          </a:xfrm>
          <a:prstGeom prst="rect">
            <a:avLst/>
          </a:prstGeom>
        </p:spPr>
        <p:txBody>
          <a:bodyPr anchor="t"/>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10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88" name="文本占位符 12"/>
          <p:cNvSpPr>
            <a:spLocks noGrp="1"/>
          </p:cNvSpPr>
          <p:nvPr userDrawn="1">
            <p:ph type="body" sz="quarter" idx="22" hasCustomPrompt="1"/>
          </p:nvPr>
        </p:nvSpPr>
        <p:spPr>
          <a:xfrm>
            <a:off x="1957678" y="3917818"/>
            <a:ext cx="3896911"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0" spc="300">
                <a:solidFill>
                  <a:srgbClr val="50B87D"/>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89" name="文本占位符 12"/>
          <p:cNvSpPr>
            <a:spLocks noGrp="1"/>
          </p:cNvSpPr>
          <p:nvPr userDrawn="1">
            <p:ph type="body" sz="quarter" idx="23" hasCustomPrompt="1"/>
          </p:nvPr>
        </p:nvSpPr>
        <p:spPr>
          <a:xfrm>
            <a:off x="1957677" y="5327203"/>
            <a:ext cx="3896911" cy="545298"/>
          </a:xfrm>
          <a:prstGeom prst="rect">
            <a:avLst/>
          </a:prstGeom>
        </p:spPr>
        <p:txBody>
          <a:bodyPr anchor="t"/>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10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90" name="文本占位符 12"/>
          <p:cNvSpPr>
            <a:spLocks noGrp="1"/>
          </p:cNvSpPr>
          <p:nvPr userDrawn="1">
            <p:ph type="body" sz="quarter" idx="24" hasCustomPrompt="1"/>
          </p:nvPr>
        </p:nvSpPr>
        <p:spPr>
          <a:xfrm>
            <a:off x="1957678" y="4974260"/>
            <a:ext cx="3896911"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0" spc="300">
                <a:solidFill>
                  <a:srgbClr val="F8C55C"/>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18" name="文本占位符 12"/>
          <p:cNvSpPr>
            <a:spLocks noGrp="1"/>
          </p:cNvSpPr>
          <p:nvPr>
            <p:ph type="body" sz="quarter" idx="25" hasCustomPrompt="1"/>
          </p:nvPr>
        </p:nvSpPr>
        <p:spPr>
          <a:xfrm>
            <a:off x="7934248" y="3175653"/>
            <a:ext cx="2017312"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19"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表版式-饼图双元素">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33" name="文本占位符 12"/>
          <p:cNvSpPr>
            <a:spLocks noGrp="1"/>
          </p:cNvSpPr>
          <p:nvPr>
            <p:ph type="body" sz="quarter" idx="17" hasCustomPrompt="1"/>
          </p:nvPr>
        </p:nvSpPr>
        <p:spPr>
          <a:xfrm>
            <a:off x="6849794" y="5435867"/>
            <a:ext cx="1976705" cy="545298"/>
          </a:xfrm>
          <a:prstGeom prst="rect">
            <a:avLst/>
          </a:prstGeom>
        </p:spPr>
        <p:txBody>
          <a:bodyPr anchor="t"/>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lang="zh-CN" altLang="en-US" sz="105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a:t>
            </a:r>
          </a:p>
        </p:txBody>
      </p:sp>
      <p:sp>
        <p:nvSpPr>
          <p:cNvPr id="34" name="文本占位符 12"/>
          <p:cNvSpPr>
            <a:spLocks noGrp="1"/>
          </p:cNvSpPr>
          <p:nvPr>
            <p:ph type="body" sz="quarter" idx="18" hasCustomPrompt="1"/>
          </p:nvPr>
        </p:nvSpPr>
        <p:spPr>
          <a:xfrm>
            <a:off x="6849795" y="5082924"/>
            <a:ext cx="1976705"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300">
                <a:solidFill>
                  <a:srgbClr val="015CB9"/>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72" name="椭圆 71"/>
          <p:cNvSpPr/>
          <p:nvPr/>
        </p:nvSpPr>
        <p:spPr>
          <a:xfrm>
            <a:off x="6095999" y="5231570"/>
            <a:ext cx="749595" cy="749595"/>
          </a:xfrm>
          <a:prstGeom prst="ellipse">
            <a:avLst/>
          </a:prstGeom>
          <a:solidFill>
            <a:srgbClr val="015CB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0" name="文本占位符 12"/>
          <p:cNvSpPr>
            <a:spLocks noGrp="1"/>
          </p:cNvSpPr>
          <p:nvPr>
            <p:ph type="body" sz="quarter" idx="26" hasCustomPrompt="1"/>
          </p:nvPr>
        </p:nvSpPr>
        <p:spPr>
          <a:xfrm>
            <a:off x="9897200" y="5435866"/>
            <a:ext cx="1976705" cy="872607"/>
          </a:xfrm>
          <a:prstGeom prst="rect">
            <a:avLst/>
          </a:prstGeom>
        </p:spPr>
        <p:txBody>
          <a:bodyPr anchor="t"/>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lang="zh-CN" altLang="en-US" sz="105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a:t>
            </a:r>
          </a:p>
        </p:txBody>
      </p:sp>
      <p:sp>
        <p:nvSpPr>
          <p:cNvPr id="21" name="文本占位符 12"/>
          <p:cNvSpPr>
            <a:spLocks noGrp="1"/>
          </p:cNvSpPr>
          <p:nvPr>
            <p:ph type="body" sz="quarter" idx="27" hasCustomPrompt="1"/>
          </p:nvPr>
        </p:nvSpPr>
        <p:spPr>
          <a:xfrm>
            <a:off x="9897201" y="5082924"/>
            <a:ext cx="1976705"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300">
                <a:solidFill>
                  <a:srgbClr val="50B77D"/>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22" name="椭圆 21"/>
          <p:cNvSpPr/>
          <p:nvPr userDrawn="1"/>
        </p:nvSpPr>
        <p:spPr>
          <a:xfrm>
            <a:off x="9143405" y="5231570"/>
            <a:ext cx="749595" cy="749595"/>
          </a:xfrm>
          <a:prstGeom prst="ellipse">
            <a:avLst/>
          </a:prstGeom>
          <a:solidFill>
            <a:srgbClr val="50B77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3" name="文本占位符 12"/>
          <p:cNvSpPr>
            <a:spLocks noGrp="1"/>
          </p:cNvSpPr>
          <p:nvPr>
            <p:ph type="body" sz="quarter" idx="28" hasCustomPrompt="1"/>
          </p:nvPr>
        </p:nvSpPr>
        <p:spPr>
          <a:xfrm>
            <a:off x="6099625" y="1951548"/>
            <a:ext cx="5776094" cy="2890679"/>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lumMod val="50000"/>
                    <a:lumOff val="50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a:t>
            </a:r>
          </a:p>
        </p:txBody>
      </p:sp>
      <p:sp>
        <p:nvSpPr>
          <p:cNvPr id="24" name="文本占位符 12"/>
          <p:cNvSpPr>
            <a:spLocks noGrp="1"/>
          </p:cNvSpPr>
          <p:nvPr>
            <p:ph type="body" sz="quarter" idx="29" hasCustomPrompt="1"/>
          </p:nvPr>
        </p:nvSpPr>
        <p:spPr>
          <a:xfrm>
            <a:off x="6097812" y="1347693"/>
            <a:ext cx="5776094"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a:t>
            </a:r>
          </a:p>
        </p:txBody>
      </p:sp>
      <p:cxnSp>
        <p:nvCxnSpPr>
          <p:cNvPr id="25" name="直接连接符 24"/>
          <p:cNvCxnSpPr/>
          <p:nvPr userDrawn="1"/>
        </p:nvCxnSpPr>
        <p:spPr>
          <a:xfrm>
            <a:off x="6099624" y="1908929"/>
            <a:ext cx="57760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p:cNvSpPr/>
          <p:nvPr userDrawn="1"/>
        </p:nvSpPr>
        <p:spPr>
          <a:xfrm>
            <a:off x="535023" y="1251634"/>
            <a:ext cx="4354731" cy="4354732"/>
          </a:xfrm>
          <a:prstGeom prst="ellipse">
            <a:avLst/>
          </a:prstGeom>
          <a:solidFill>
            <a:schemeClr val="bg1"/>
          </a:solidFill>
          <a:ln w="76200">
            <a:solidFill>
              <a:srgbClr val="EDED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aphicFrame>
        <p:nvGraphicFramePr>
          <p:cNvPr id="26" name="图表 25"/>
          <p:cNvGraphicFramePr/>
          <p:nvPr userDrawn="1"/>
        </p:nvGraphicFramePr>
        <p:xfrm>
          <a:off x="-1496775" y="901950"/>
          <a:ext cx="6161281" cy="4732256"/>
        </p:xfrm>
        <a:graphic>
          <a:graphicData uri="http://schemas.openxmlformats.org/drawingml/2006/chart">
            <c:chart xmlns:c="http://schemas.openxmlformats.org/drawingml/2006/chart" xmlns:r="http://schemas.openxmlformats.org/officeDocument/2006/relationships" r:id="rId2"/>
          </a:graphicData>
        </a:graphic>
      </p:graphicFrame>
      <p:sp>
        <p:nvSpPr>
          <p:cNvPr id="27" name="文本占位符 12"/>
          <p:cNvSpPr txBox="1"/>
          <p:nvPr userDrawn="1"/>
        </p:nvSpPr>
        <p:spPr>
          <a:xfrm>
            <a:off x="1703732" y="3175653"/>
            <a:ext cx="2017312"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1" kern="1200" spc="3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defRPr/>
            </a:pPr>
            <a:r>
              <a:rPr lang="zh-CN" altLang="en-US" dirty="0"/>
              <a:t>模拟标题文字</a:t>
            </a:r>
          </a:p>
        </p:txBody>
      </p:sp>
      <p:sp>
        <p:nvSpPr>
          <p:cNvPr id="15"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16" name="文本占位符 15"/>
          <p:cNvSpPr>
            <a:spLocks noGrp="1"/>
          </p:cNvSpPr>
          <p:nvPr>
            <p:ph type="body" sz="quarter" idx="13" hasCustomPrompt="1"/>
          </p:nvPr>
        </p:nvSpPr>
        <p:spPr>
          <a:xfrm>
            <a:off x="1921329" y="0"/>
            <a:ext cx="8168523" cy="6858000"/>
          </a:xfrm>
          <a:prstGeom prst="rect">
            <a:avLst/>
          </a:prstGeom>
        </p:spPr>
        <p:txBody>
          <a:bodyPr anchor="ctr"/>
          <a:lstStyle>
            <a:lvl1pPr marL="514350" marR="0" indent="-514350" algn="l" defTabSz="914400" rtl="0" eaLnBrk="1" fontAlgn="auto" latinLnBrk="0" hangingPunct="1">
              <a:lnSpc>
                <a:spcPct val="120000"/>
              </a:lnSpc>
              <a:spcBef>
                <a:spcPts val="1000"/>
              </a:spcBef>
              <a:spcAft>
                <a:spcPts val="0"/>
              </a:spcAft>
              <a:buClrTx/>
              <a:buSzTx/>
              <a:buFont typeface="+mj-lt"/>
              <a:buAutoNum type="arabicPeriod"/>
              <a:defRPr sz="2800" b="1" spc="0">
                <a:solidFill>
                  <a:schemeClr val="tx1"/>
                </a:solidFill>
                <a:latin typeface="微软雅黑" panose="020B0503020204020204" pitchFamily="34" charset="-122"/>
                <a:ea typeface="微软雅黑" panose="020B0503020204020204" pitchFamily="34" charset="-122"/>
              </a:defRPr>
            </a:lvl1pPr>
            <a:lvl2pPr marL="457200" indent="0">
              <a:buNone/>
              <a:defRPr/>
            </a:lvl2pPr>
          </a:lstStyle>
          <a:p>
            <a:pPr marL="514350" marR="0" lvl="0" indent="-514350" algn="l" defTabSz="914400" rtl="0" eaLnBrk="1" fontAlgn="auto" latinLnBrk="0" hangingPunct="1">
              <a:lnSpc>
                <a:spcPct val="90000"/>
              </a:lnSpc>
              <a:spcBef>
                <a:spcPts val="1000"/>
              </a:spcBef>
              <a:spcAft>
                <a:spcPts val="0"/>
              </a:spcAft>
              <a:buClrTx/>
              <a:buSzTx/>
              <a:buFont typeface="+mj-lt"/>
              <a:buAutoNum type="arabicPeriod"/>
              <a:defRPr/>
            </a:pPr>
            <a:r>
              <a:rPr lang="en-US" altLang="zh-CN" dirty="0"/>
              <a:t>CHAPTER </a:t>
            </a:r>
            <a:r>
              <a:rPr lang="zh-CN" altLang="en-US" dirty="0"/>
              <a:t>章节一</a:t>
            </a:r>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defRPr/>
            </a:pPr>
            <a:r>
              <a:rPr lang="en-US" altLang="zh-CN" dirty="0"/>
              <a:t>CHAPTER </a:t>
            </a:r>
            <a:r>
              <a:rPr lang="zh-CN" altLang="en-US" dirty="0"/>
              <a:t>章节二</a:t>
            </a:r>
            <a:endParaRPr lang="en-US" altLang="zh-CN" dirty="0"/>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defRPr/>
            </a:pPr>
            <a:r>
              <a:rPr lang="en-US" altLang="zh-CN" dirty="0"/>
              <a:t>CHAPTER </a:t>
            </a:r>
            <a:r>
              <a:rPr lang="zh-CN" altLang="en-US" dirty="0"/>
              <a:t>章节三</a:t>
            </a:r>
            <a:endParaRPr lang="en-US" altLang="zh-CN" dirty="0"/>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defRPr/>
            </a:pPr>
            <a:r>
              <a:rPr lang="en-US" altLang="zh-CN" dirty="0"/>
              <a:t>CHAPTER </a:t>
            </a:r>
            <a:r>
              <a:rPr lang="zh-CN" altLang="en-US" dirty="0"/>
              <a:t>章节四</a:t>
            </a:r>
            <a:endParaRPr lang="en-US" altLang="zh-CN" dirty="0"/>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defRPr/>
            </a:pPr>
            <a:r>
              <a:rPr lang="en-US" altLang="zh-CN" dirty="0"/>
              <a:t>CHAPTER </a:t>
            </a:r>
            <a:r>
              <a:rPr lang="zh-CN" altLang="en-US" dirty="0"/>
              <a:t>章节五</a:t>
            </a:r>
            <a:endParaRPr lang="en-US" altLang="zh-CN" dirty="0"/>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defRPr/>
            </a:pPr>
            <a:r>
              <a:rPr lang="en-US" altLang="zh-CN" dirty="0"/>
              <a:t>CHAPTER </a:t>
            </a:r>
            <a:r>
              <a:rPr lang="zh-CN" altLang="en-US" dirty="0"/>
              <a:t>章节六</a:t>
            </a:r>
            <a:endParaRPr lang="en-US" altLang="zh-CN" dirty="0"/>
          </a:p>
          <a:p>
            <a:pPr marL="514350" marR="0" lvl="0" indent="-514350" algn="l" defTabSz="914400" rtl="0" eaLnBrk="1" fontAlgn="auto" latinLnBrk="0" hangingPunct="1">
              <a:lnSpc>
                <a:spcPct val="90000"/>
              </a:lnSpc>
              <a:spcBef>
                <a:spcPts val="1000"/>
              </a:spcBef>
              <a:spcAft>
                <a:spcPts val="0"/>
              </a:spcAft>
              <a:buClrTx/>
              <a:buSzTx/>
              <a:buFont typeface="+mj-lt"/>
              <a:buAutoNum type="arabicPeriod"/>
              <a:defRPr/>
            </a:pPr>
            <a:r>
              <a:rPr lang="en-US" altLang="zh-CN" dirty="0"/>
              <a:t>CHAPTER </a:t>
            </a:r>
            <a:r>
              <a:rPr lang="zh-CN" altLang="en-US" dirty="0"/>
              <a:t>章节七</a:t>
            </a:r>
            <a:endParaRPr lang="en-US" altLang="zh-CN" dirty="0"/>
          </a:p>
        </p:txBody>
      </p:sp>
      <p:sp>
        <p:nvSpPr>
          <p:cNvPr id="4"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表版式-饼图双元素（通用）">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33" name="文本占位符 12"/>
          <p:cNvSpPr>
            <a:spLocks noGrp="1"/>
          </p:cNvSpPr>
          <p:nvPr>
            <p:ph type="body" sz="quarter" idx="17" hasCustomPrompt="1"/>
          </p:nvPr>
        </p:nvSpPr>
        <p:spPr>
          <a:xfrm>
            <a:off x="6849794" y="5435867"/>
            <a:ext cx="1976705" cy="545298"/>
          </a:xfrm>
          <a:prstGeom prst="rect">
            <a:avLst/>
          </a:prstGeom>
        </p:spPr>
        <p:txBody>
          <a:bodyPr anchor="t"/>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lang="zh-CN" altLang="en-US" sz="105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a:t>
            </a:r>
          </a:p>
        </p:txBody>
      </p:sp>
      <p:sp>
        <p:nvSpPr>
          <p:cNvPr id="34" name="文本占位符 12"/>
          <p:cNvSpPr>
            <a:spLocks noGrp="1"/>
          </p:cNvSpPr>
          <p:nvPr>
            <p:ph type="body" sz="quarter" idx="18" hasCustomPrompt="1"/>
          </p:nvPr>
        </p:nvSpPr>
        <p:spPr>
          <a:xfrm>
            <a:off x="6849795" y="5082924"/>
            <a:ext cx="1976705"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300">
                <a:solidFill>
                  <a:srgbClr val="015CB9"/>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20" name="文本占位符 12"/>
          <p:cNvSpPr>
            <a:spLocks noGrp="1"/>
          </p:cNvSpPr>
          <p:nvPr>
            <p:ph type="body" sz="quarter" idx="26" hasCustomPrompt="1"/>
          </p:nvPr>
        </p:nvSpPr>
        <p:spPr>
          <a:xfrm>
            <a:off x="9897200" y="5435866"/>
            <a:ext cx="1976705" cy="872607"/>
          </a:xfrm>
          <a:prstGeom prst="rect">
            <a:avLst/>
          </a:prstGeom>
        </p:spPr>
        <p:txBody>
          <a:bodyPr anchor="t"/>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lang="zh-CN" altLang="en-US" sz="1050" b="0" kern="1200" dirty="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a:t>
            </a:r>
          </a:p>
        </p:txBody>
      </p:sp>
      <p:sp>
        <p:nvSpPr>
          <p:cNvPr id="21" name="文本占位符 12"/>
          <p:cNvSpPr>
            <a:spLocks noGrp="1"/>
          </p:cNvSpPr>
          <p:nvPr>
            <p:ph type="body" sz="quarter" idx="27" hasCustomPrompt="1"/>
          </p:nvPr>
        </p:nvSpPr>
        <p:spPr>
          <a:xfrm>
            <a:off x="9897201" y="5082924"/>
            <a:ext cx="1976705"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300">
                <a:solidFill>
                  <a:srgbClr val="50B77D"/>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23" name="文本占位符 12"/>
          <p:cNvSpPr>
            <a:spLocks noGrp="1"/>
          </p:cNvSpPr>
          <p:nvPr>
            <p:ph type="body" sz="quarter" idx="28" hasCustomPrompt="1"/>
          </p:nvPr>
        </p:nvSpPr>
        <p:spPr>
          <a:xfrm>
            <a:off x="6099625" y="1951548"/>
            <a:ext cx="5776094" cy="2890679"/>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lumMod val="50000"/>
                    <a:lumOff val="50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a:t>
            </a:r>
          </a:p>
        </p:txBody>
      </p:sp>
      <p:sp>
        <p:nvSpPr>
          <p:cNvPr id="24" name="文本占位符 12"/>
          <p:cNvSpPr>
            <a:spLocks noGrp="1"/>
          </p:cNvSpPr>
          <p:nvPr>
            <p:ph type="body" sz="quarter" idx="29" hasCustomPrompt="1"/>
          </p:nvPr>
        </p:nvSpPr>
        <p:spPr>
          <a:xfrm>
            <a:off x="6097812" y="1347693"/>
            <a:ext cx="5776094"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a:t>
            </a:r>
          </a:p>
        </p:txBody>
      </p:sp>
      <p:cxnSp>
        <p:nvCxnSpPr>
          <p:cNvPr id="25" name="直接连接符 24"/>
          <p:cNvCxnSpPr/>
          <p:nvPr userDrawn="1"/>
        </p:nvCxnSpPr>
        <p:spPr>
          <a:xfrm>
            <a:off x="6099624" y="1908929"/>
            <a:ext cx="57760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图表版式-条形图多元素">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23" name="文本占位符 12"/>
          <p:cNvSpPr>
            <a:spLocks noGrp="1"/>
          </p:cNvSpPr>
          <p:nvPr>
            <p:ph type="body" sz="quarter" idx="28" hasCustomPrompt="1"/>
          </p:nvPr>
        </p:nvSpPr>
        <p:spPr>
          <a:xfrm>
            <a:off x="319906" y="2071896"/>
            <a:ext cx="5776094" cy="2890677"/>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lumMod val="50000"/>
                    <a:lumOff val="50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a:t>
            </a:r>
          </a:p>
        </p:txBody>
      </p:sp>
      <p:sp>
        <p:nvSpPr>
          <p:cNvPr id="24" name="文本占位符 12"/>
          <p:cNvSpPr>
            <a:spLocks noGrp="1"/>
          </p:cNvSpPr>
          <p:nvPr>
            <p:ph type="body" sz="quarter" idx="29" hasCustomPrompt="1"/>
          </p:nvPr>
        </p:nvSpPr>
        <p:spPr>
          <a:xfrm>
            <a:off x="318093" y="1468041"/>
            <a:ext cx="5776094"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a:t>
            </a:r>
          </a:p>
        </p:txBody>
      </p:sp>
      <p:cxnSp>
        <p:nvCxnSpPr>
          <p:cNvPr id="25" name="直接连接符 24"/>
          <p:cNvCxnSpPr/>
          <p:nvPr userDrawn="1"/>
        </p:nvCxnSpPr>
        <p:spPr>
          <a:xfrm>
            <a:off x="319905" y="2029277"/>
            <a:ext cx="57760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292692" y="5693532"/>
            <a:ext cx="11607207" cy="458908"/>
          </a:xfrm>
          <a:prstGeom prst="rect">
            <a:avLst/>
          </a:prstGeom>
        </p:spPr>
        <p:txBody>
          <a:bodyPr wrap="square">
            <a:spAutoFit/>
          </a:body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b="1" dirty="0">
                <a:solidFill>
                  <a:schemeClr val="tx1"/>
                </a:solidFill>
              </a:rPr>
              <a:t>此段为模拟文字，为版式示意用途，请勿阅读或使用此段文字。此段为模拟文字，为版式示意用途</a:t>
            </a:r>
            <a:endParaRPr lang="en-US" altLang="zh-CN" b="1" dirty="0">
              <a:solidFill>
                <a:schemeClr val="tx1"/>
              </a:solidFill>
            </a:endParaRPr>
          </a:p>
        </p:txBody>
      </p:sp>
      <p:graphicFrame>
        <p:nvGraphicFramePr>
          <p:cNvPr id="19" name="图表 18"/>
          <p:cNvGraphicFramePr/>
          <p:nvPr userDrawn="1"/>
        </p:nvGraphicFramePr>
        <p:xfrm>
          <a:off x="5257800" y="1572362"/>
          <a:ext cx="7366000" cy="3609227"/>
        </p:xfrm>
        <a:graphic>
          <a:graphicData uri="http://schemas.openxmlformats.org/drawingml/2006/chart">
            <c:chart xmlns:c="http://schemas.openxmlformats.org/drawingml/2006/chart" xmlns:r="http://schemas.openxmlformats.org/officeDocument/2006/relationships" r:id="rId2"/>
          </a:graphicData>
        </a:graphic>
      </p:graphicFrame>
      <p:sp>
        <p:nvSpPr>
          <p:cNvPr id="8"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图表版式-条形图对比">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graphicFrame>
        <p:nvGraphicFramePr>
          <p:cNvPr id="19" name="图表 18"/>
          <p:cNvGraphicFramePr/>
          <p:nvPr userDrawn="1"/>
        </p:nvGraphicFramePr>
        <p:xfrm>
          <a:off x="4109357" y="2454911"/>
          <a:ext cx="7366000" cy="360922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p:nvPr userDrawn="1"/>
        </p:nvGraphicFramePr>
        <p:xfrm>
          <a:off x="-2079172" y="2454911"/>
          <a:ext cx="7366000" cy="3609227"/>
        </p:xfrm>
        <a:graphic>
          <a:graphicData uri="http://schemas.openxmlformats.org/drawingml/2006/chart">
            <c:chart xmlns:c="http://schemas.openxmlformats.org/drawingml/2006/chart" xmlns:r="http://schemas.openxmlformats.org/officeDocument/2006/relationships" r:id="rId3"/>
          </a:graphicData>
        </a:graphic>
      </p:graphicFrame>
      <p:sp>
        <p:nvSpPr>
          <p:cNvPr id="11" name="椭圆 10"/>
          <p:cNvSpPr/>
          <p:nvPr userDrawn="1"/>
        </p:nvSpPr>
        <p:spPr>
          <a:xfrm>
            <a:off x="6905174" y="1458693"/>
            <a:ext cx="900183" cy="900183"/>
          </a:xfrm>
          <a:prstGeom prst="ellipse">
            <a:avLst/>
          </a:prstGeom>
          <a:solidFill>
            <a:srgbClr val="50B87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2" name="文本占位符 12"/>
          <p:cNvSpPr>
            <a:spLocks noGrp="1"/>
          </p:cNvSpPr>
          <p:nvPr>
            <p:ph type="body" sz="quarter" idx="21" hasCustomPrompt="1"/>
          </p:nvPr>
        </p:nvSpPr>
        <p:spPr>
          <a:xfrm>
            <a:off x="7887341" y="1754435"/>
            <a:ext cx="2132959" cy="820036"/>
          </a:xfrm>
          <a:prstGeom prst="rect">
            <a:avLst/>
          </a:prstGeom>
        </p:spPr>
        <p:txBody>
          <a:bodyPr anchor="t"/>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10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13" name="文本占位符 12"/>
          <p:cNvSpPr>
            <a:spLocks noGrp="1"/>
          </p:cNvSpPr>
          <p:nvPr>
            <p:ph type="body" sz="quarter" idx="22" hasCustomPrompt="1"/>
          </p:nvPr>
        </p:nvSpPr>
        <p:spPr>
          <a:xfrm>
            <a:off x="7887342" y="1401492"/>
            <a:ext cx="2132959"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600" b="0" spc="300">
                <a:solidFill>
                  <a:srgbClr val="50B87D"/>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14" name="椭圆 13"/>
          <p:cNvSpPr/>
          <p:nvPr userDrawn="1"/>
        </p:nvSpPr>
        <p:spPr>
          <a:xfrm>
            <a:off x="4386644" y="1458693"/>
            <a:ext cx="900183" cy="900183"/>
          </a:xfrm>
          <a:prstGeom prst="ellipse">
            <a:avLst/>
          </a:prstGeom>
          <a:solidFill>
            <a:srgbClr val="005BB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占位符 12"/>
          <p:cNvSpPr>
            <a:spLocks noGrp="1"/>
          </p:cNvSpPr>
          <p:nvPr>
            <p:ph type="body" sz="quarter" idx="23" hasCustomPrompt="1"/>
          </p:nvPr>
        </p:nvSpPr>
        <p:spPr>
          <a:xfrm>
            <a:off x="2171700" y="1754435"/>
            <a:ext cx="2132959" cy="820036"/>
          </a:xfrm>
          <a:prstGeom prst="rect">
            <a:avLst/>
          </a:prstGeom>
        </p:spPr>
        <p:txBody>
          <a:bodyPr anchor="t"/>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100" b="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a:t>
            </a:r>
          </a:p>
        </p:txBody>
      </p:sp>
      <p:sp>
        <p:nvSpPr>
          <p:cNvPr id="18" name="文本占位符 12"/>
          <p:cNvSpPr>
            <a:spLocks noGrp="1"/>
          </p:cNvSpPr>
          <p:nvPr>
            <p:ph type="body" sz="quarter" idx="24" hasCustomPrompt="1"/>
          </p:nvPr>
        </p:nvSpPr>
        <p:spPr>
          <a:xfrm>
            <a:off x="2171701" y="1401492"/>
            <a:ext cx="2132959" cy="427383"/>
          </a:xfrm>
          <a:prstGeom prst="rect">
            <a:avLst/>
          </a:prstGeom>
        </p:spPr>
        <p:txBody>
          <a:bodyPr anchor="ct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defRPr sz="1600" b="0" spc="300">
                <a:solidFill>
                  <a:srgbClr val="005BB9"/>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20" name="文本占位符 9"/>
          <p:cNvSpPr>
            <a:spLocks noGrp="1"/>
          </p:cNvSpPr>
          <p:nvPr>
            <p:ph type="body" sz="quarter" idx="25" hasCustomPrompt="1"/>
          </p:nvPr>
        </p:nvSpPr>
        <p:spPr>
          <a:xfrm>
            <a:off x="5556193" y="1652577"/>
            <a:ext cx="1079614" cy="711200"/>
          </a:xfrm>
          <a:prstGeom prst="rect">
            <a:avLst/>
          </a:prstGeom>
        </p:spPr>
        <p:txBody>
          <a:bodyPr anchor="ctr"/>
          <a:lstStyle>
            <a:lvl1pPr marL="0" indent="0" algn="ctr">
              <a:lnSpc>
                <a:spcPct val="100000"/>
              </a:lnSpc>
              <a:buNone/>
              <a:defRPr sz="3600" b="1" spc="300">
                <a:solidFill>
                  <a:schemeClr val="tx1"/>
                </a:solidFill>
                <a:latin typeface="微软雅黑" panose="020B0503020204020204" pitchFamily="34" charset="-122"/>
                <a:ea typeface="微软雅黑" panose="020B0503020204020204" pitchFamily="34" charset="-122"/>
              </a:defRPr>
            </a:lvl1pPr>
          </a:lstStyle>
          <a:p>
            <a:pPr lvl="0"/>
            <a:r>
              <a:rPr lang="en-US" altLang="zh-CN" dirty="0"/>
              <a:t>VS</a:t>
            </a:r>
            <a:endParaRPr lang="zh-CN" altLang="en-US" dirty="0"/>
          </a:p>
        </p:txBody>
      </p:sp>
      <p:sp>
        <p:nvSpPr>
          <p:cNvPr id="21" name="文本占位符 9"/>
          <p:cNvSpPr>
            <a:spLocks noGrp="1"/>
          </p:cNvSpPr>
          <p:nvPr>
            <p:ph type="body" sz="quarter" idx="26" hasCustomPrompt="1"/>
          </p:nvPr>
        </p:nvSpPr>
        <p:spPr>
          <a:xfrm>
            <a:off x="5368812" y="2648795"/>
            <a:ext cx="1467417" cy="711200"/>
          </a:xfrm>
          <a:prstGeom prst="rect">
            <a:avLst/>
          </a:prstGeom>
        </p:spPr>
        <p:txBody>
          <a:bodyPr anchor="ctr"/>
          <a:lstStyle>
            <a:lvl1pPr marL="0" indent="0" algn="ctr">
              <a:lnSpc>
                <a:spcPct val="100000"/>
              </a:lnSpc>
              <a:buNone/>
              <a:defRPr sz="16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模拟标题</a:t>
            </a:r>
            <a:r>
              <a:rPr lang="en-US" altLang="zh-CN" dirty="0"/>
              <a:t>1</a:t>
            </a:r>
            <a:endParaRPr lang="zh-CN" altLang="en-US" dirty="0"/>
          </a:p>
        </p:txBody>
      </p:sp>
      <p:sp>
        <p:nvSpPr>
          <p:cNvPr id="22" name="文本占位符 9"/>
          <p:cNvSpPr>
            <a:spLocks noGrp="1"/>
          </p:cNvSpPr>
          <p:nvPr>
            <p:ph type="body" sz="quarter" idx="27" hasCustomPrompt="1"/>
          </p:nvPr>
        </p:nvSpPr>
        <p:spPr>
          <a:xfrm>
            <a:off x="5368812" y="3199780"/>
            <a:ext cx="1467417" cy="711200"/>
          </a:xfrm>
          <a:prstGeom prst="rect">
            <a:avLst/>
          </a:prstGeom>
        </p:spPr>
        <p:txBody>
          <a:bodyPr anchor="ctr"/>
          <a:lstStyle>
            <a:lvl1pPr marL="0" indent="0" algn="ctr">
              <a:lnSpc>
                <a:spcPct val="100000"/>
              </a:lnSpc>
              <a:buNone/>
              <a:defRPr sz="16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模拟标题</a:t>
            </a:r>
            <a:r>
              <a:rPr lang="en-US" altLang="zh-CN" dirty="0"/>
              <a:t>2</a:t>
            </a:r>
            <a:endParaRPr lang="zh-CN" altLang="en-US" dirty="0"/>
          </a:p>
        </p:txBody>
      </p:sp>
      <p:sp>
        <p:nvSpPr>
          <p:cNvPr id="26" name="文本占位符 9"/>
          <p:cNvSpPr>
            <a:spLocks noGrp="1"/>
          </p:cNvSpPr>
          <p:nvPr>
            <p:ph type="body" sz="quarter" idx="28" hasCustomPrompt="1"/>
          </p:nvPr>
        </p:nvSpPr>
        <p:spPr>
          <a:xfrm>
            <a:off x="5368812" y="3750765"/>
            <a:ext cx="1467417" cy="711200"/>
          </a:xfrm>
          <a:prstGeom prst="rect">
            <a:avLst/>
          </a:prstGeom>
        </p:spPr>
        <p:txBody>
          <a:bodyPr anchor="ctr"/>
          <a:lstStyle>
            <a:lvl1pPr marL="0" indent="0" algn="ctr">
              <a:lnSpc>
                <a:spcPct val="100000"/>
              </a:lnSpc>
              <a:buNone/>
              <a:defRPr sz="16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模拟标题</a:t>
            </a:r>
            <a:r>
              <a:rPr lang="en-US" altLang="zh-CN" dirty="0"/>
              <a:t>3</a:t>
            </a:r>
            <a:endParaRPr lang="zh-CN" altLang="en-US" dirty="0"/>
          </a:p>
        </p:txBody>
      </p:sp>
      <p:sp>
        <p:nvSpPr>
          <p:cNvPr id="27" name="文本占位符 9"/>
          <p:cNvSpPr>
            <a:spLocks noGrp="1"/>
          </p:cNvSpPr>
          <p:nvPr>
            <p:ph type="body" sz="quarter" idx="29" hasCustomPrompt="1"/>
          </p:nvPr>
        </p:nvSpPr>
        <p:spPr>
          <a:xfrm>
            <a:off x="5368812" y="4301750"/>
            <a:ext cx="1467417" cy="711200"/>
          </a:xfrm>
          <a:prstGeom prst="rect">
            <a:avLst/>
          </a:prstGeom>
        </p:spPr>
        <p:txBody>
          <a:bodyPr anchor="ctr"/>
          <a:lstStyle>
            <a:lvl1pPr marL="0" indent="0" algn="ctr">
              <a:lnSpc>
                <a:spcPct val="100000"/>
              </a:lnSpc>
              <a:buNone/>
              <a:defRPr sz="16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模拟标题</a:t>
            </a:r>
            <a:r>
              <a:rPr lang="en-US" altLang="zh-CN" dirty="0"/>
              <a:t>4</a:t>
            </a:r>
            <a:endParaRPr lang="zh-CN" altLang="en-US" dirty="0"/>
          </a:p>
        </p:txBody>
      </p:sp>
      <p:sp>
        <p:nvSpPr>
          <p:cNvPr id="28" name="文本占位符 9"/>
          <p:cNvSpPr>
            <a:spLocks noGrp="1"/>
          </p:cNvSpPr>
          <p:nvPr>
            <p:ph type="body" sz="quarter" idx="30" hasCustomPrompt="1"/>
          </p:nvPr>
        </p:nvSpPr>
        <p:spPr>
          <a:xfrm>
            <a:off x="5368812" y="4852735"/>
            <a:ext cx="1467417" cy="711200"/>
          </a:xfrm>
          <a:prstGeom prst="rect">
            <a:avLst/>
          </a:prstGeom>
        </p:spPr>
        <p:txBody>
          <a:bodyPr anchor="ctr"/>
          <a:lstStyle>
            <a:lvl1pPr marL="0" indent="0" algn="ctr">
              <a:lnSpc>
                <a:spcPct val="100000"/>
              </a:lnSpc>
              <a:buNone/>
              <a:defRPr sz="16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模拟标题</a:t>
            </a:r>
            <a:r>
              <a:rPr lang="en-US" altLang="zh-CN" dirty="0"/>
              <a:t>5</a:t>
            </a:r>
            <a:endParaRPr lang="zh-CN" altLang="en-US" dirty="0"/>
          </a:p>
        </p:txBody>
      </p:sp>
      <p:sp>
        <p:nvSpPr>
          <p:cNvPr id="29" name="文本占位符 9"/>
          <p:cNvSpPr>
            <a:spLocks noGrp="1"/>
          </p:cNvSpPr>
          <p:nvPr>
            <p:ph type="body" sz="quarter" idx="31" hasCustomPrompt="1"/>
          </p:nvPr>
        </p:nvSpPr>
        <p:spPr>
          <a:xfrm>
            <a:off x="5368812" y="5403720"/>
            <a:ext cx="1467417" cy="711200"/>
          </a:xfrm>
          <a:prstGeom prst="rect">
            <a:avLst/>
          </a:prstGeom>
        </p:spPr>
        <p:txBody>
          <a:bodyPr anchor="ctr"/>
          <a:lstStyle>
            <a:lvl1pPr marL="0" indent="0" algn="ctr">
              <a:lnSpc>
                <a:spcPct val="100000"/>
              </a:lnSpc>
              <a:buNone/>
              <a:defRPr sz="16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模拟标题</a:t>
            </a:r>
            <a:r>
              <a:rPr lang="en-US" altLang="zh-CN" dirty="0"/>
              <a:t>6</a:t>
            </a:r>
            <a:endParaRPr lang="zh-CN" altLang="en-US" dirty="0"/>
          </a:p>
        </p:txBody>
      </p:sp>
      <p:sp>
        <p:nvSpPr>
          <p:cNvPr id="23"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图表版式-柱状图多元素">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graphicFrame>
        <p:nvGraphicFramePr>
          <p:cNvPr id="5" name="图表 4"/>
          <p:cNvGraphicFramePr/>
          <p:nvPr userDrawn="1"/>
        </p:nvGraphicFramePr>
        <p:xfrm>
          <a:off x="292101" y="2090057"/>
          <a:ext cx="5708650" cy="3646716"/>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本框 12"/>
          <p:cNvSpPr txBox="1"/>
          <p:nvPr userDrawn="1"/>
        </p:nvSpPr>
        <p:spPr>
          <a:xfrm>
            <a:off x="1347258" y="1554295"/>
            <a:ext cx="1051278" cy="707886"/>
          </a:xfrm>
          <a:prstGeom prst="rect">
            <a:avLst/>
          </a:prstGeom>
          <a:noFill/>
        </p:spPr>
        <p:txBody>
          <a:bodyPr wrap="square" rtlCol="0">
            <a:spAutoFit/>
          </a:bodyPr>
          <a:lstStyle/>
          <a:p>
            <a:r>
              <a:rPr lang="en-US" altLang="zh-CN" sz="4000" b="1" dirty="0">
                <a:solidFill>
                  <a:srgbClr val="50B77D"/>
                </a:solidFill>
              </a:rPr>
              <a:t>20</a:t>
            </a:r>
            <a:r>
              <a:rPr lang="en-US" altLang="zh-CN" sz="1200" b="1" dirty="0">
                <a:solidFill>
                  <a:srgbClr val="50B77D"/>
                </a:solidFill>
              </a:rPr>
              <a:t>%</a:t>
            </a:r>
            <a:endParaRPr lang="zh-CN" altLang="en-US" sz="1200" b="1" dirty="0">
              <a:solidFill>
                <a:srgbClr val="50B77D"/>
              </a:solidFill>
            </a:endParaRPr>
          </a:p>
        </p:txBody>
      </p:sp>
      <p:sp>
        <p:nvSpPr>
          <p:cNvPr id="14" name="文本框 13"/>
          <p:cNvSpPr txBox="1"/>
          <p:nvPr userDrawn="1"/>
        </p:nvSpPr>
        <p:spPr>
          <a:xfrm>
            <a:off x="2928054" y="1554295"/>
            <a:ext cx="1051278" cy="707886"/>
          </a:xfrm>
          <a:prstGeom prst="rect">
            <a:avLst/>
          </a:prstGeom>
          <a:noFill/>
        </p:spPr>
        <p:txBody>
          <a:bodyPr wrap="square" rtlCol="0">
            <a:spAutoFit/>
          </a:bodyPr>
          <a:lstStyle/>
          <a:p>
            <a:r>
              <a:rPr lang="en-US" altLang="zh-CN" sz="4000" b="1" dirty="0">
                <a:solidFill>
                  <a:srgbClr val="3395D5"/>
                </a:solidFill>
              </a:rPr>
              <a:t>50</a:t>
            </a:r>
            <a:r>
              <a:rPr lang="en-US" altLang="zh-CN" sz="1200" b="1" dirty="0">
                <a:solidFill>
                  <a:srgbClr val="3395D5"/>
                </a:solidFill>
              </a:rPr>
              <a:t>%</a:t>
            </a:r>
            <a:endParaRPr lang="zh-CN" altLang="en-US" sz="1200" b="1" dirty="0">
              <a:solidFill>
                <a:srgbClr val="3395D5"/>
              </a:solidFill>
            </a:endParaRPr>
          </a:p>
        </p:txBody>
      </p:sp>
      <p:sp>
        <p:nvSpPr>
          <p:cNvPr id="15" name="文本框 14"/>
          <p:cNvSpPr txBox="1"/>
          <p:nvPr userDrawn="1"/>
        </p:nvSpPr>
        <p:spPr>
          <a:xfrm>
            <a:off x="4508850" y="1554295"/>
            <a:ext cx="1051278" cy="707886"/>
          </a:xfrm>
          <a:prstGeom prst="rect">
            <a:avLst/>
          </a:prstGeom>
          <a:noFill/>
        </p:spPr>
        <p:txBody>
          <a:bodyPr wrap="square" rtlCol="0">
            <a:spAutoFit/>
          </a:bodyPr>
          <a:lstStyle/>
          <a:p>
            <a:r>
              <a:rPr lang="en-US" altLang="zh-CN" sz="4000" b="1" dirty="0">
                <a:solidFill>
                  <a:srgbClr val="005BB9"/>
                </a:solidFill>
              </a:rPr>
              <a:t>90</a:t>
            </a:r>
            <a:r>
              <a:rPr lang="en-US" altLang="zh-CN" sz="1200" b="1" dirty="0">
                <a:solidFill>
                  <a:srgbClr val="005BB9"/>
                </a:solidFill>
              </a:rPr>
              <a:t>%</a:t>
            </a:r>
            <a:endParaRPr lang="zh-CN" altLang="en-US" sz="1200" b="1" dirty="0">
              <a:solidFill>
                <a:srgbClr val="005BB9"/>
              </a:solidFill>
            </a:endParaRPr>
          </a:p>
        </p:txBody>
      </p:sp>
      <p:sp>
        <p:nvSpPr>
          <p:cNvPr id="16" name="文本占位符 12"/>
          <p:cNvSpPr>
            <a:spLocks noGrp="1"/>
          </p:cNvSpPr>
          <p:nvPr>
            <p:ph type="body" sz="quarter" idx="26" hasCustomPrompt="1"/>
          </p:nvPr>
        </p:nvSpPr>
        <p:spPr>
          <a:xfrm>
            <a:off x="7050991" y="1967319"/>
            <a:ext cx="4027754" cy="545299"/>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lang="zh-CN" altLang="en-US" sz="1050" b="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a:t>
            </a:r>
          </a:p>
        </p:txBody>
      </p:sp>
      <p:sp>
        <p:nvSpPr>
          <p:cNvPr id="17" name="文本占位符 12"/>
          <p:cNvSpPr>
            <a:spLocks noGrp="1"/>
          </p:cNvSpPr>
          <p:nvPr>
            <p:ph type="body" sz="quarter" idx="27" hasCustomPrompt="1"/>
          </p:nvPr>
        </p:nvSpPr>
        <p:spPr>
          <a:xfrm>
            <a:off x="7050992" y="1614377"/>
            <a:ext cx="4027754"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300">
                <a:solidFill>
                  <a:srgbClr val="005BB9"/>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18" name="椭圆 17"/>
          <p:cNvSpPr/>
          <p:nvPr userDrawn="1"/>
        </p:nvSpPr>
        <p:spPr>
          <a:xfrm>
            <a:off x="6110897" y="1798773"/>
            <a:ext cx="829949" cy="829949"/>
          </a:xfrm>
          <a:prstGeom prst="ellipse">
            <a:avLst/>
          </a:prstGeom>
          <a:solidFill>
            <a:srgbClr val="005BB9"/>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6" name="文本占位符 12"/>
          <p:cNvSpPr>
            <a:spLocks noGrp="1"/>
          </p:cNvSpPr>
          <p:nvPr>
            <p:ph type="body" sz="quarter" idx="28" hasCustomPrompt="1"/>
          </p:nvPr>
        </p:nvSpPr>
        <p:spPr>
          <a:xfrm>
            <a:off x="7050991" y="3429884"/>
            <a:ext cx="4027754" cy="545299"/>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lang="zh-CN" altLang="en-US" sz="1050" b="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a:t>
            </a:r>
          </a:p>
        </p:txBody>
      </p:sp>
      <p:sp>
        <p:nvSpPr>
          <p:cNvPr id="27" name="文本占位符 12"/>
          <p:cNvSpPr>
            <a:spLocks noGrp="1"/>
          </p:cNvSpPr>
          <p:nvPr>
            <p:ph type="body" sz="quarter" idx="29" hasCustomPrompt="1"/>
          </p:nvPr>
        </p:nvSpPr>
        <p:spPr>
          <a:xfrm>
            <a:off x="7050992" y="3076942"/>
            <a:ext cx="4027754"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300">
                <a:solidFill>
                  <a:srgbClr val="3395D5"/>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28" name="椭圆 27"/>
          <p:cNvSpPr/>
          <p:nvPr userDrawn="1"/>
        </p:nvSpPr>
        <p:spPr>
          <a:xfrm>
            <a:off x="6110897" y="3203286"/>
            <a:ext cx="829949" cy="829949"/>
          </a:xfrm>
          <a:prstGeom prst="ellipse">
            <a:avLst/>
          </a:prstGeom>
          <a:solidFill>
            <a:srgbClr val="3395D5"/>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29" name="文本占位符 12"/>
          <p:cNvSpPr>
            <a:spLocks noGrp="1"/>
          </p:cNvSpPr>
          <p:nvPr>
            <p:ph type="body" sz="quarter" idx="30" hasCustomPrompt="1"/>
          </p:nvPr>
        </p:nvSpPr>
        <p:spPr>
          <a:xfrm>
            <a:off x="7050991" y="4893030"/>
            <a:ext cx="4027754" cy="545299"/>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lang="zh-CN" altLang="en-US" sz="1050" b="0" kern="1200">
                <a:solidFill>
                  <a:schemeClr val="tx1">
                    <a:lumMod val="50000"/>
                    <a:lumOff val="50000"/>
                  </a:schemeClr>
                </a:solidFill>
                <a:latin typeface="微软雅黑" panose="020B0503020204020204" pitchFamily="34" charset="-122"/>
                <a:ea typeface="微软雅黑" panose="020B0503020204020204" pitchFamily="34" charset="-122"/>
                <a:cs typeface="+mn-cs"/>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a:t>
            </a:r>
          </a:p>
        </p:txBody>
      </p:sp>
      <p:sp>
        <p:nvSpPr>
          <p:cNvPr id="30" name="文本占位符 12"/>
          <p:cNvSpPr>
            <a:spLocks noGrp="1"/>
          </p:cNvSpPr>
          <p:nvPr>
            <p:ph type="body" sz="quarter" idx="31" hasCustomPrompt="1"/>
          </p:nvPr>
        </p:nvSpPr>
        <p:spPr>
          <a:xfrm>
            <a:off x="7050992" y="4540088"/>
            <a:ext cx="4027754"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1400" b="1" spc="300">
                <a:solidFill>
                  <a:srgbClr val="50B77D"/>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a:t>
            </a:r>
          </a:p>
        </p:txBody>
      </p:sp>
      <p:sp>
        <p:nvSpPr>
          <p:cNvPr id="31" name="椭圆 30"/>
          <p:cNvSpPr/>
          <p:nvPr userDrawn="1"/>
        </p:nvSpPr>
        <p:spPr>
          <a:xfrm>
            <a:off x="6110897" y="4607799"/>
            <a:ext cx="829949" cy="829949"/>
          </a:xfrm>
          <a:prstGeom prst="ellipse">
            <a:avLst/>
          </a:prstGeom>
          <a:solidFill>
            <a:srgbClr val="50B77D"/>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19"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图表版式-柱状图+折线图">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graphicFrame>
        <p:nvGraphicFramePr>
          <p:cNvPr id="8" name="图表 7"/>
          <p:cNvGraphicFramePr/>
          <p:nvPr userDrawn="1"/>
        </p:nvGraphicFramePr>
        <p:xfrm>
          <a:off x="511035" y="1148295"/>
          <a:ext cx="11168743" cy="3514120"/>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本框 12"/>
          <p:cNvSpPr txBox="1"/>
          <p:nvPr userDrawn="1"/>
        </p:nvSpPr>
        <p:spPr>
          <a:xfrm>
            <a:off x="730401" y="2754899"/>
            <a:ext cx="1051278" cy="707886"/>
          </a:xfrm>
          <a:prstGeom prst="rect">
            <a:avLst/>
          </a:prstGeom>
          <a:noFill/>
        </p:spPr>
        <p:txBody>
          <a:bodyPr wrap="square" rtlCol="0">
            <a:spAutoFit/>
          </a:bodyPr>
          <a:lstStyle/>
          <a:p>
            <a:r>
              <a:rPr lang="en-US" altLang="zh-CN" sz="4000" b="1" dirty="0">
                <a:solidFill>
                  <a:srgbClr val="50B77D"/>
                </a:solidFill>
              </a:rPr>
              <a:t>12</a:t>
            </a:r>
            <a:r>
              <a:rPr lang="en-US" altLang="zh-CN" sz="1200" b="1" dirty="0">
                <a:solidFill>
                  <a:srgbClr val="50B77D"/>
                </a:solidFill>
              </a:rPr>
              <a:t>%</a:t>
            </a:r>
            <a:endParaRPr lang="zh-CN" altLang="en-US" sz="1200" b="1" dirty="0">
              <a:solidFill>
                <a:srgbClr val="50B77D"/>
              </a:solidFill>
            </a:endParaRPr>
          </a:p>
        </p:txBody>
      </p:sp>
      <p:sp>
        <p:nvSpPr>
          <p:cNvPr id="14" name="文本框 13"/>
          <p:cNvSpPr txBox="1"/>
          <p:nvPr userDrawn="1"/>
        </p:nvSpPr>
        <p:spPr>
          <a:xfrm>
            <a:off x="7305050" y="1232103"/>
            <a:ext cx="1051278" cy="707886"/>
          </a:xfrm>
          <a:prstGeom prst="rect">
            <a:avLst/>
          </a:prstGeom>
          <a:noFill/>
        </p:spPr>
        <p:txBody>
          <a:bodyPr wrap="square" rtlCol="0">
            <a:spAutoFit/>
          </a:bodyPr>
          <a:lstStyle/>
          <a:p>
            <a:r>
              <a:rPr lang="en-US" altLang="zh-CN" sz="4000" b="1" dirty="0">
                <a:solidFill>
                  <a:srgbClr val="3395D5"/>
                </a:solidFill>
              </a:rPr>
              <a:t>36</a:t>
            </a:r>
            <a:r>
              <a:rPr lang="en-US" altLang="zh-CN" sz="1200" b="1" dirty="0">
                <a:solidFill>
                  <a:srgbClr val="3395D5"/>
                </a:solidFill>
              </a:rPr>
              <a:t>%</a:t>
            </a:r>
            <a:endParaRPr lang="zh-CN" altLang="en-US" sz="1200" b="1" dirty="0">
              <a:solidFill>
                <a:srgbClr val="3395D5"/>
              </a:solidFill>
            </a:endParaRPr>
          </a:p>
        </p:txBody>
      </p:sp>
      <p:sp>
        <p:nvSpPr>
          <p:cNvPr id="15" name="文本框 14"/>
          <p:cNvSpPr txBox="1"/>
          <p:nvPr userDrawn="1"/>
        </p:nvSpPr>
        <p:spPr>
          <a:xfrm>
            <a:off x="10546792" y="2926111"/>
            <a:ext cx="1051278" cy="707886"/>
          </a:xfrm>
          <a:prstGeom prst="rect">
            <a:avLst/>
          </a:prstGeom>
          <a:noFill/>
        </p:spPr>
        <p:txBody>
          <a:bodyPr wrap="square" rtlCol="0">
            <a:spAutoFit/>
          </a:bodyPr>
          <a:lstStyle/>
          <a:p>
            <a:r>
              <a:rPr lang="en-US" altLang="zh-CN" sz="4000" b="1" dirty="0">
                <a:solidFill>
                  <a:srgbClr val="005BB9"/>
                </a:solidFill>
              </a:rPr>
              <a:t>11</a:t>
            </a:r>
            <a:r>
              <a:rPr lang="en-US" altLang="zh-CN" sz="1200" b="1" dirty="0">
                <a:solidFill>
                  <a:srgbClr val="005BB9"/>
                </a:solidFill>
              </a:rPr>
              <a:t>%</a:t>
            </a:r>
            <a:endParaRPr lang="zh-CN" altLang="en-US" sz="1200" b="1" dirty="0">
              <a:solidFill>
                <a:srgbClr val="005BB9"/>
              </a:solidFill>
            </a:endParaRPr>
          </a:p>
        </p:txBody>
      </p:sp>
      <p:sp>
        <p:nvSpPr>
          <p:cNvPr id="22" name="文本框 21"/>
          <p:cNvSpPr txBox="1"/>
          <p:nvPr userDrawn="1"/>
        </p:nvSpPr>
        <p:spPr>
          <a:xfrm>
            <a:off x="3981601" y="986181"/>
            <a:ext cx="1051278" cy="707886"/>
          </a:xfrm>
          <a:prstGeom prst="rect">
            <a:avLst/>
          </a:prstGeom>
          <a:noFill/>
        </p:spPr>
        <p:txBody>
          <a:bodyPr wrap="square" rtlCol="0">
            <a:spAutoFit/>
          </a:bodyPr>
          <a:lstStyle/>
          <a:p>
            <a:r>
              <a:rPr lang="en-US" altLang="zh-CN" sz="4000" b="1" dirty="0">
                <a:solidFill>
                  <a:srgbClr val="50B77D"/>
                </a:solidFill>
              </a:rPr>
              <a:t>39</a:t>
            </a:r>
            <a:r>
              <a:rPr lang="en-US" altLang="zh-CN" sz="1200" b="1" dirty="0">
                <a:solidFill>
                  <a:srgbClr val="50B77D"/>
                </a:solidFill>
              </a:rPr>
              <a:t>%</a:t>
            </a:r>
            <a:endParaRPr lang="zh-CN" altLang="en-US" sz="1200" b="1" dirty="0">
              <a:solidFill>
                <a:srgbClr val="50B77D"/>
              </a:solidFill>
            </a:endParaRPr>
          </a:p>
        </p:txBody>
      </p:sp>
      <p:sp>
        <p:nvSpPr>
          <p:cNvPr id="23" name="文本占位符 12"/>
          <p:cNvSpPr>
            <a:spLocks noGrp="1"/>
          </p:cNvSpPr>
          <p:nvPr>
            <p:ph type="body" sz="quarter" idx="28" hasCustomPrompt="1"/>
          </p:nvPr>
        </p:nvSpPr>
        <p:spPr>
          <a:xfrm>
            <a:off x="732213" y="5324106"/>
            <a:ext cx="4188129" cy="104867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lumMod val="50000"/>
                    <a:lumOff val="50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p:txBody>
      </p:sp>
      <p:sp>
        <p:nvSpPr>
          <p:cNvPr id="24" name="文本占位符 12"/>
          <p:cNvSpPr>
            <a:spLocks noGrp="1"/>
          </p:cNvSpPr>
          <p:nvPr>
            <p:ph type="body" sz="quarter" idx="29" hasCustomPrompt="1"/>
          </p:nvPr>
        </p:nvSpPr>
        <p:spPr>
          <a:xfrm>
            <a:off x="730400" y="4720250"/>
            <a:ext cx="4188129"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标题一 </a:t>
            </a:r>
          </a:p>
        </p:txBody>
      </p:sp>
      <p:cxnSp>
        <p:nvCxnSpPr>
          <p:cNvPr id="25" name="直接连接符 24"/>
          <p:cNvCxnSpPr/>
          <p:nvPr userDrawn="1"/>
        </p:nvCxnSpPr>
        <p:spPr>
          <a:xfrm>
            <a:off x="732213" y="5230687"/>
            <a:ext cx="41881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文本占位符 12"/>
          <p:cNvSpPr>
            <a:spLocks noGrp="1"/>
          </p:cNvSpPr>
          <p:nvPr>
            <p:ph type="body" sz="quarter" idx="30" hasCustomPrompt="1"/>
          </p:nvPr>
        </p:nvSpPr>
        <p:spPr>
          <a:xfrm>
            <a:off x="7271658" y="5324106"/>
            <a:ext cx="4188129" cy="1048674"/>
          </a:xfrm>
          <a:prstGeom prst="rect">
            <a:avLst/>
          </a:prstGeom>
        </p:spPr>
        <p:txBody>
          <a:bodyPr anchor="t"/>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050" b="0">
                <a:solidFill>
                  <a:schemeClr val="tx1">
                    <a:lumMod val="50000"/>
                    <a:lumOff val="50000"/>
                  </a:schemeClr>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p:txBody>
      </p:sp>
      <p:sp>
        <p:nvSpPr>
          <p:cNvPr id="40" name="文本占位符 12"/>
          <p:cNvSpPr>
            <a:spLocks noGrp="1"/>
          </p:cNvSpPr>
          <p:nvPr>
            <p:ph type="body" sz="quarter" idx="31" hasCustomPrompt="1"/>
          </p:nvPr>
        </p:nvSpPr>
        <p:spPr>
          <a:xfrm>
            <a:off x="7269845" y="4720250"/>
            <a:ext cx="4188129" cy="427383"/>
          </a:xfrm>
          <a:prstGeom prst="rect">
            <a:avLst/>
          </a:prstGeom>
        </p:spPr>
        <p:txBody>
          <a:bodyPr anchor="ctr"/>
          <a:lstStyle>
            <a:lvl1pPr marL="0" marR="0" indent="0" algn="ctr" defTabSz="914400" rtl="0" eaLnBrk="1" fontAlgn="auto" latinLnBrk="0" hangingPunct="1">
              <a:lnSpc>
                <a:spcPct val="100000"/>
              </a:lnSpc>
              <a:spcBef>
                <a:spcPts val="1000"/>
              </a:spcBef>
              <a:spcAft>
                <a:spcPts val="0"/>
              </a:spcAft>
              <a:buClrTx/>
              <a:buSzTx/>
              <a:buFont typeface="Arial" panose="020B0604020202020204" pitchFamily="34" charset="0"/>
              <a:buNone/>
              <a:defRPr sz="2400" b="1" spc="300">
                <a:solidFill>
                  <a:schemeClr val="tx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标题二 </a:t>
            </a:r>
          </a:p>
        </p:txBody>
      </p:sp>
      <p:cxnSp>
        <p:nvCxnSpPr>
          <p:cNvPr id="41" name="直接连接符 40"/>
          <p:cNvCxnSpPr/>
          <p:nvPr userDrawn="1"/>
        </p:nvCxnSpPr>
        <p:spPr>
          <a:xfrm>
            <a:off x="7271658" y="5230687"/>
            <a:ext cx="41881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文字版式-时间轴(通用)">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11" name="灯片编号占位符 1"/>
          <p:cNvSpPr>
            <a:spLocks noGrp="1"/>
          </p:cNvSpPr>
          <p:nvPr>
            <p:ph type="sldNum" sz="quarter" idx="4"/>
          </p:nvPr>
        </p:nvSpPr>
        <p:spPr>
          <a:xfrm>
            <a:off x="9448800" y="6602136"/>
            <a:ext cx="2743200" cy="255863"/>
          </a:xfrm>
          <a:prstGeom prst="rect">
            <a:avLst/>
          </a:prstGeom>
        </p:spPr>
        <p:txBody>
          <a:bodyPr vert="horz" lIns="91440" tIns="45720" rIns="91440" bIns="45720" rtlCol="0" anchor="ctr"/>
          <a:lstStyle>
            <a:lvl1pPr algn="r">
              <a:defRPr sz="1200">
                <a:solidFill>
                  <a:schemeClr val="tx1">
                    <a:tint val="75000"/>
                  </a:schemeClr>
                </a:solidFill>
              </a:defRPr>
            </a:lvl1pPr>
          </a:lstStyle>
          <a:p>
            <a:fld id="{2076D0B4-C499-4A81-8ADE-EC916F87895D}"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B0C54FA-72EF-43C7-9FD5-D0728A546D82}" type="datetimeFigureOut">
              <a:rPr lang="zh-CN" altLang="en-US" smtClean="0"/>
              <a:t>2026/1/19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3FD9B33-2C4C-4A9A-9B54-78FB4E26DE6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2" name="标题 1"/>
          <p:cNvSpPr>
            <a:spLocks noGrp="1"/>
          </p:cNvSpPr>
          <p:nvPr>
            <p:ph type="title" hasCustomPrompt="1"/>
          </p:nvPr>
        </p:nvSpPr>
        <p:spPr>
          <a:xfrm>
            <a:off x="5757" y="2517775"/>
            <a:ext cx="12192000" cy="1325563"/>
          </a:xfrm>
          <a:prstGeom prst="rect">
            <a:avLst/>
          </a:prstGeom>
        </p:spPr>
        <p:txBody>
          <a:bodyPr anchor="ct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en-US" altLang="zh-CN" dirty="0"/>
              <a:t>1.CHAPTER </a:t>
            </a:r>
            <a:r>
              <a:rPr lang="zh-CN" altLang="en-US" dirty="0"/>
              <a:t>章节一</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3"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4"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全图">
    <p:spTree>
      <p:nvGrpSpPr>
        <p:cNvPr id="1" name=""/>
        <p:cNvGrpSpPr/>
        <p:nvPr/>
      </p:nvGrpSpPr>
      <p:grpSpPr>
        <a:xfrm>
          <a:off x="0" y="0"/>
          <a:ext cx="0" cy="0"/>
          <a:chOff x="0" y="0"/>
          <a:chExt cx="0" cy="0"/>
        </a:xfrm>
      </p:grpSpPr>
      <p:sp>
        <p:nvSpPr>
          <p:cNvPr id="5" name="图片占位符 4"/>
          <p:cNvSpPr>
            <a:spLocks noGrp="1"/>
          </p:cNvSpPr>
          <p:nvPr>
            <p:ph type="pic" sz="quarter" idx="12"/>
          </p:nvPr>
        </p:nvSpPr>
        <p:spPr>
          <a:xfrm>
            <a:off x="-1185" y="865188"/>
            <a:ext cx="12193185" cy="5726806"/>
          </a:xfrm>
          <a:prstGeom prst="rect">
            <a:avLst/>
          </a:prstGeom>
        </p:spPr>
        <p:txBody>
          <a:bodyPr/>
          <a:lstStyle/>
          <a:p>
            <a:endParaRPr lang="zh-CN" altLang="en-US"/>
          </a:p>
        </p:txBody>
      </p:sp>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11" name="文本占位符 12"/>
          <p:cNvSpPr>
            <a:spLocks noGrp="1"/>
          </p:cNvSpPr>
          <p:nvPr>
            <p:ph type="body" sz="quarter" idx="17" hasCustomPrompt="1"/>
          </p:nvPr>
        </p:nvSpPr>
        <p:spPr>
          <a:xfrm>
            <a:off x="496998" y="4668314"/>
            <a:ext cx="4478951" cy="14943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10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a:t>
            </a:r>
          </a:p>
        </p:txBody>
      </p:sp>
      <p:sp>
        <p:nvSpPr>
          <p:cNvPr id="14" name="文本占位符 12"/>
          <p:cNvSpPr>
            <a:spLocks noGrp="1"/>
          </p:cNvSpPr>
          <p:nvPr>
            <p:ph type="body" sz="quarter" idx="18" hasCustomPrompt="1"/>
          </p:nvPr>
        </p:nvSpPr>
        <p:spPr>
          <a:xfrm>
            <a:off x="496998" y="4157803"/>
            <a:ext cx="4478951" cy="427383"/>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20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标题一</a:t>
            </a:r>
          </a:p>
        </p:txBody>
      </p:sp>
      <p:cxnSp>
        <p:nvCxnSpPr>
          <p:cNvPr id="10" name="直接连接符 9"/>
          <p:cNvCxnSpPr/>
          <p:nvPr userDrawn="1"/>
        </p:nvCxnSpPr>
        <p:spPr>
          <a:xfrm>
            <a:off x="496998" y="4618438"/>
            <a:ext cx="44789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1图">
    <p:spTree>
      <p:nvGrpSpPr>
        <p:cNvPr id="1" name=""/>
        <p:cNvGrpSpPr/>
        <p:nvPr/>
      </p:nvGrpSpPr>
      <p:grpSpPr>
        <a:xfrm>
          <a:off x="0" y="0"/>
          <a:ext cx="0" cy="0"/>
          <a:chOff x="0" y="0"/>
          <a:chExt cx="0" cy="0"/>
        </a:xfrm>
      </p:grpSpPr>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5" name="图片占位符 4"/>
          <p:cNvSpPr>
            <a:spLocks noGrp="1"/>
          </p:cNvSpPr>
          <p:nvPr>
            <p:ph type="pic" sz="quarter" idx="12"/>
          </p:nvPr>
        </p:nvSpPr>
        <p:spPr>
          <a:xfrm>
            <a:off x="-1185" y="865188"/>
            <a:ext cx="7224945" cy="5726806"/>
          </a:xfrm>
          <a:prstGeom prst="rect">
            <a:avLst/>
          </a:prstGeom>
        </p:spPr>
        <p:txBody>
          <a:bodyPr/>
          <a:lstStyle/>
          <a:p>
            <a:endParaRPr lang="zh-CN" altLang="en-US"/>
          </a:p>
        </p:txBody>
      </p:sp>
      <p:sp>
        <p:nvSpPr>
          <p:cNvPr id="8" name="矩形 7"/>
          <p:cNvSpPr/>
          <p:nvPr userDrawn="1"/>
        </p:nvSpPr>
        <p:spPr>
          <a:xfrm>
            <a:off x="7224310" y="865187"/>
            <a:ext cx="4967690" cy="5726805"/>
          </a:xfrm>
          <a:prstGeom prst="rect">
            <a:avLst/>
          </a:prstGeom>
          <a:solidFill>
            <a:srgbClr val="015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占位符 12"/>
          <p:cNvSpPr>
            <a:spLocks noGrp="1"/>
          </p:cNvSpPr>
          <p:nvPr>
            <p:ph type="body" sz="quarter" idx="17" hasCustomPrompt="1"/>
          </p:nvPr>
        </p:nvSpPr>
        <p:spPr>
          <a:xfrm>
            <a:off x="7791068" y="3990109"/>
            <a:ext cx="3898308" cy="2360816"/>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10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p>
        </p:txBody>
      </p:sp>
      <p:sp>
        <p:nvSpPr>
          <p:cNvPr id="14" name="文本占位符 12"/>
          <p:cNvSpPr>
            <a:spLocks noGrp="1"/>
          </p:cNvSpPr>
          <p:nvPr>
            <p:ph type="body" sz="quarter" idx="18" hasCustomPrompt="1"/>
          </p:nvPr>
        </p:nvSpPr>
        <p:spPr>
          <a:xfrm>
            <a:off x="7791068" y="3479598"/>
            <a:ext cx="3898308" cy="427383"/>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20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标题一</a:t>
            </a:r>
          </a:p>
        </p:txBody>
      </p:sp>
      <p:cxnSp>
        <p:nvCxnSpPr>
          <p:cNvPr id="10" name="直接连接符 9"/>
          <p:cNvCxnSpPr/>
          <p:nvPr userDrawn="1"/>
        </p:nvCxnSpPr>
        <p:spPr>
          <a:xfrm>
            <a:off x="7791068" y="3940233"/>
            <a:ext cx="38983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2图">
    <p:spTree>
      <p:nvGrpSpPr>
        <p:cNvPr id="1" name=""/>
        <p:cNvGrpSpPr/>
        <p:nvPr/>
      </p:nvGrpSpPr>
      <p:grpSpPr>
        <a:xfrm>
          <a:off x="0" y="0"/>
          <a:ext cx="0" cy="0"/>
          <a:chOff x="0" y="0"/>
          <a:chExt cx="0" cy="0"/>
        </a:xfrm>
      </p:grpSpPr>
      <p:sp>
        <p:nvSpPr>
          <p:cNvPr id="5" name="图片占位符 4"/>
          <p:cNvSpPr>
            <a:spLocks noGrp="1"/>
          </p:cNvSpPr>
          <p:nvPr>
            <p:ph type="pic" sz="quarter" idx="12"/>
          </p:nvPr>
        </p:nvSpPr>
        <p:spPr>
          <a:xfrm>
            <a:off x="-1184" y="3732414"/>
            <a:ext cx="6742002" cy="2859580"/>
          </a:xfrm>
          <a:prstGeom prst="rect">
            <a:avLst/>
          </a:prstGeom>
        </p:spPr>
        <p:txBody>
          <a:bodyPr/>
          <a:lstStyle/>
          <a:p>
            <a:endParaRPr lang="zh-CN" altLang="en-US"/>
          </a:p>
        </p:txBody>
      </p:sp>
      <p:sp>
        <p:nvSpPr>
          <p:cNvPr id="7" name="文本占位符 9"/>
          <p:cNvSpPr>
            <a:spLocks noGrp="1"/>
          </p:cNvSpPr>
          <p:nvPr>
            <p:ph type="body" sz="quarter" idx="11" hasCustomPrompt="1"/>
          </p:nvPr>
        </p:nvSpPr>
        <p:spPr>
          <a:xfrm>
            <a:off x="387350" y="64256"/>
            <a:ext cx="10782300" cy="711200"/>
          </a:xfrm>
          <a:prstGeom prst="rect">
            <a:avLst/>
          </a:prstGeom>
        </p:spPr>
        <p:txBody>
          <a:bodyPr anchor="ctr"/>
          <a:lstStyle>
            <a:lvl1pPr marL="0" indent="0" algn="l">
              <a:lnSpc>
                <a:spcPct val="100000"/>
              </a:lnSpc>
              <a:buNone/>
              <a:defRPr sz="2400" b="1" spc="300">
                <a:solidFill>
                  <a:schemeClr val="tx1"/>
                </a:solidFill>
                <a:latin typeface="微软雅黑" panose="020B0503020204020204" pitchFamily="34" charset="-122"/>
                <a:ea typeface="微软雅黑" panose="020B0503020204020204" pitchFamily="34" charset="-122"/>
              </a:defRPr>
            </a:lvl1pPr>
          </a:lstStyle>
          <a:p>
            <a:pPr lvl="0"/>
            <a:r>
              <a:rPr lang="zh-CN" altLang="en-US" dirty="0"/>
              <a:t>页面标题</a:t>
            </a:r>
            <a:r>
              <a:rPr lang="en-US" altLang="zh-CN" dirty="0"/>
              <a:t>-</a:t>
            </a:r>
            <a:r>
              <a:rPr lang="zh-CN" altLang="en-US" dirty="0"/>
              <a:t>微软雅黑</a:t>
            </a:r>
          </a:p>
        </p:txBody>
      </p:sp>
      <p:sp>
        <p:nvSpPr>
          <p:cNvPr id="8" name="矩形 7"/>
          <p:cNvSpPr/>
          <p:nvPr userDrawn="1"/>
        </p:nvSpPr>
        <p:spPr>
          <a:xfrm>
            <a:off x="6740817" y="3732414"/>
            <a:ext cx="5475316" cy="2859577"/>
          </a:xfrm>
          <a:prstGeom prst="rect">
            <a:avLst/>
          </a:prstGeom>
          <a:solidFill>
            <a:srgbClr val="F8D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1" name="文本占位符 12"/>
          <p:cNvSpPr>
            <a:spLocks noGrp="1"/>
          </p:cNvSpPr>
          <p:nvPr>
            <p:ph type="body" sz="quarter" idx="17" hasCustomPrompt="1"/>
          </p:nvPr>
        </p:nvSpPr>
        <p:spPr>
          <a:xfrm>
            <a:off x="7239000" y="4668314"/>
            <a:ext cx="4478951" cy="14943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10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a:t>
            </a:r>
          </a:p>
        </p:txBody>
      </p:sp>
      <p:sp>
        <p:nvSpPr>
          <p:cNvPr id="14" name="文本占位符 12"/>
          <p:cNvSpPr>
            <a:spLocks noGrp="1"/>
          </p:cNvSpPr>
          <p:nvPr>
            <p:ph type="body" sz="quarter" idx="18" hasCustomPrompt="1"/>
          </p:nvPr>
        </p:nvSpPr>
        <p:spPr>
          <a:xfrm>
            <a:off x="7239000" y="4157803"/>
            <a:ext cx="4478951" cy="427383"/>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20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标题二</a:t>
            </a:r>
          </a:p>
        </p:txBody>
      </p:sp>
      <p:cxnSp>
        <p:nvCxnSpPr>
          <p:cNvPr id="10" name="直接连接符 9"/>
          <p:cNvCxnSpPr/>
          <p:nvPr userDrawn="1"/>
        </p:nvCxnSpPr>
        <p:spPr>
          <a:xfrm>
            <a:off x="7239000" y="4618438"/>
            <a:ext cx="44789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2370" y="865188"/>
            <a:ext cx="5475316" cy="2867226"/>
          </a:xfrm>
          <a:prstGeom prst="rect">
            <a:avLst/>
          </a:prstGeom>
          <a:solidFill>
            <a:srgbClr val="F8D0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文本占位符 12"/>
          <p:cNvSpPr>
            <a:spLocks noGrp="1"/>
          </p:cNvSpPr>
          <p:nvPr>
            <p:ph type="body" sz="quarter" idx="19" hasCustomPrompt="1"/>
          </p:nvPr>
        </p:nvSpPr>
        <p:spPr>
          <a:xfrm>
            <a:off x="495813" y="1801088"/>
            <a:ext cx="4478951" cy="1494357"/>
          </a:xfrm>
          <a:prstGeom prst="rect">
            <a:avLst/>
          </a:prstGeom>
        </p:spPr>
        <p:txBody>
          <a:bodyPr anchor="t"/>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100" b="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此段为模拟文字，为版式示意用途，请勿阅读或使用此段文字。此段为模拟文字，为版式示意用途，请勿阅读或使用此段文字。此段为模拟文字，为版式示意用途，请勿阅读或使用此段文字。</a:t>
            </a:r>
            <a:endParaRPr lang="en-US" altLang="zh-CN" dirty="0"/>
          </a:p>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此段为模拟文字，为版式示意用途，请勿阅读或使用此段文字。此段为模拟文字，为版式示意用途，请勿阅读或使用此段文字。</a:t>
            </a:r>
          </a:p>
        </p:txBody>
      </p:sp>
      <p:sp>
        <p:nvSpPr>
          <p:cNvPr id="15" name="文本占位符 12"/>
          <p:cNvSpPr>
            <a:spLocks noGrp="1"/>
          </p:cNvSpPr>
          <p:nvPr>
            <p:ph type="body" sz="quarter" idx="20" hasCustomPrompt="1"/>
          </p:nvPr>
        </p:nvSpPr>
        <p:spPr>
          <a:xfrm>
            <a:off x="495813" y="1290577"/>
            <a:ext cx="4478951" cy="427383"/>
          </a:xfrm>
          <a:prstGeom prst="rect">
            <a:avLst/>
          </a:prstGeom>
        </p:spPr>
        <p:txBody>
          <a:bodyPr anchor="ct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2000" b="1" spc="300">
                <a:solidFill>
                  <a:schemeClr val="bg1"/>
                </a:solidFill>
                <a:latin typeface="微软雅黑" panose="020B0503020204020204" pitchFamily="34" charset="-122"/>
                <a:ea typeface="微软雅黑" panose="020B0503020204020204" pitchFamily="34" charset="-122"/>
              </a:defRPr>
            </a:lvl1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lang="zh-CN" altLang="en-US" dirty="0"/>
              <a:t>模拟标题文字 标题一</a:t>
            </a:r>
          </a:p>
        </p:txBody>
      </p:sp>
      <p:cxnSp>
        <p:nvCxnSpPr>
          <p:cNvPr id="16" name="直接连接符 15"/>
          <p:cNvCxnSpPr/>
          <p:nvPr userDrawn="1"/>
        </p:nvCxnSpPr>
        <p:spPr>
          <a:xfrm>
            <a:off x="495813" y="1751212"/>
            <a:ext cx="447895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图片占位符 4"/>
          <p:cNvSpPr>
            <a:spLocks noGrp="1"/>
          </p:cNvSpPr>
          <p:nvPr>
            <p:ph type="pic" sz="quarter" idx="21"/>
          </p:nvPr>
        </p:nvSpPr>
        <p:spPr>
          <a:xfrm>
            <a:off x="5472946" y="872834"/>
            <a:ext cx="6719054" cy="2859580"/>
          </a:xfrm>
          <a:prstGeom prst="rect">
            <a:avLst/>
          </a:prstGeom>
        </p:spPr>
        <p:txBody>
          <a:bodyPr/>
          <a:lstStyle/>
          <a:p>
            <a:endParaRPr lang="zh-CN" altLang="en-US"/>
          </a:p>
        </p:txBody>
      </p:sp>
      <p:sp>
        <p:nvSpPr>
          <p:cNvPr id="18"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592" y="0"/>
            <a:ext cx="12190815" cy="6858000"/>
          </a:xfrm>
          <a:prstGeom prst="rect">
            <a:avLst/>
          </a:prstGeom>
        </p:spPr>
      </p:pic>
      <p:sp>
        <p:nvSpPr>
          <p:cNvPr id="2" name="灯片编号占位符 1"/>
          <p:cNvSpPr>
            <a:spLocks noGrp="1"/>
          </p:cNvSpPr>
          <p:nvPr>
            <p:ph type="sldNum" sz="quarter" idx="4"/>
          </p:nvPr>
        </p:nvSpPr>
        <p:spPr>
          <a:xfrm>
            <a:off x="9448207" y="6613071"/>
            <a:ext cx="2743793" cy="244929"/>
          </a:xfrm>
          <a:prstGeom prst="rect">
            <a:avLst/>
          </a:prstGeom>
        </p:spPr>
        <p:txBody>
          <a:bodyPr vert="horz" lIns="91440" tIns="45720" rIns="91440" bIns="45720" rtlCol="0" anchor="ctr"/>
          <a:lstStyle>
            <a:lvl1pPr algn="r">
              <a:defRPr sz="1200">
                <a:solidFill>
                  <a:schemeClr val="tx1">
                    <a:tint val="75000"/>
                  </a:schemeClr>
                </a:solidFill>
              </a:defRPr>
            </a:lvl1pPr>
          </a:lstStyle>
          <a:p>
            <a:fld id="{FFDB257A-D64C-4BDD-A000-19504D84BCC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48853" y="2132856"/>
            <a:ext cx="10502487" cy="711200"/>
          </a:xfrm>
        </p:spPr>
        <p:txBody>
          <a:bodyPr/>
          <a:lstStyle/>
          <a:p>
            <a:pPr algn="ctr"/>
            <a:r>
              <a:rPr lang="en-US" altLang="ja-JP" sz="3600" dirty="0"/>
              <a:t>IPS</a:t>
            </a:r>
            <a:r>
              <a:rPr lang="ja-JP" altLang="en-US" sz="3600" dirty="0"/>
              <a:t>光学補償</a:t>
            </a:r>
            <a:r>
              <a:rPr lang="en-US" altLang="ja-JP" sz="3600" dirty="0"/>
              <a:t>Simulation</a:t>
            </a:r>
          </a:p>
          <a:p>
            <a:pPr algn="ctr"/>
            <a:r>
              <a:rPr lang="en-US" altLang="zh-CN" sz="2800" b="0">
                <a:latin typeface="+mn-ea"/>
                <a:ea typeface="+mn-ea"/>
                <a:cs typeface="Arial" panose="020B0604020202020204" pitchFamily="34" charset="0"/>
              </a:rPr>
              <a:t>Rev.2</a:t>
            </a:r>
            <a:endParaRPr lang="en-US" altLang="zh-CN" sz="2800" b="0" dirty="0">
              <a:latin typeface="+mn-ea"/>
              <a:ea typeface="+mn-ea"/>
              <a:cs typeface="Arial" panose="020B0604020202020204" pitchFamily="34" charset="0"/>
            </a:endParaRPr>
          </a:p>
          <a:p>
            <a:pPr algn="ctr"/>
            <a:r>
              <a:rPr lang="en-US" altLang="zh-CN" sz="2800" b="0" dirty="0">
                <a:latin typeface="+mn-ea"/>
                <a:ea typeface="+mn-ea"/>
                <a:cs typeface="Arial" panose="020B0604020202020204" pitchFamily="34" charset="0"/>
              </a:rPr>
              <a:t>26/01/19</a:t>
            </a:r>
          </a:p>
        </p:txBody>
      </p:sp>
      <p:sp>
        <p:nvSpPr>
          <p:cNvPr id="5" name="文本占位符 2"/>
          <p:cNvSpPr>
            <a:spLocks noGrp="1"/>
          </p:cNvSpPr>
          <p:nvPr/>
        </p:nvSpPr>
        <p:spPr>
          <a:xfrm>
            <a:off x="917757" y="5175994"/>
            <a:ext cx="9726612" cy="711200"/>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3200" b="0" kern="1200" spc="3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ltLang="zh-CN" sz="2400" dirty="0">
                <a:latin typeface="+mn-ea"/>
                <a:ea typeface="+mn-ea"/>
                <a:cs typeface="Arial" panose="020B0604020202020204" pitchFamily="34" charset="0"/>
              </a:rPr>
              <a:t>2025/10/26   Xia Xu, Michiaki Sakamoto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4DC9AB5C-070A-93FB-9AE9-35A912E3CD69}"/>
              </a:ext>
            </a:extLst>
          </p:cNvPr>
          <p:cNvSpPr>
            <a:spLocks noGrp="1"/>
          </p:cNvSpPr>
          <p:nvPr>
            <p:ph type="sldNum" sz="quarter" idx="4"/>
          </p:nvPr>
        </p:nvSpPr>
        <p:spPr/>
        <p:txBody>
          <a:bodyPr/>
          <a:lstStyle/>
          <a:p>
            <a:fld id="{FFDB257A-D64C-4BDD-A000-19504D84BCCD}" type="slidenum">
              <a:rPr lang="zh-CN" altLang="en-US" smtClean="0"/>
              <a:t>10</a:t>
            </a:fld>
            <a:endParaRPr lang="zh-CN" altLang="en-US"/>
          </a:p>
        </p:txBody>
      </p:sp>
      <p:pic>
        <p:nvPicPr>
          <p:cNvPr id="14" name="図 13" descr="ダイアグラム&#10;&#10;AI 生成コンテンツは誤りを含む可能性があります。">
            <a:extLst>
              <a:ext uri="{FF2B5EF4-FFF2-40B4-BE49-F238E27FC236}">
                <a16:creationId xmlns:a16="http://schemas.microsoft.com/office/drawing/2014/main" id="{F3C4BBCB-E51A-35D7-6120-13392237D7F5}"/>
              </a:ext>
            </a:extLst>
          </p:cNvPr>
          <p:cNvPicPr>
            <a:picLocks noChangeAspect="1"/>
          </p:cNvPicPr>
          <p:nvPr/>
        </p:nvPicPr>
        <p:blipFill>
          <a:blip r:embed="rId2"/>
          <a:stretch>
            <a:fillRect/>
          </a:stretch>
        </p:blipFill>
        <p:spPr>
          <a:xfrm>
            <a:off x="5948515" y="1012722"/>
            <a:ext cx="4134174" cy="2748715"/>
          </a:xfrm>
          <a:prstGeom prst="rect">
            <a:avLst/>
          </a:prstGeom>
        </p:spPr>
      </p:pic>
      <p:sp>
        <p:nvSpPr>
          <p:cNvPr id="7" name="テキスト プレースホルダー 2">
            <a:extLst>
              <a:ext uri="{FF2B5EF4-FFF2-40B4-BE49-F238E27FC236}">
                <a16:creationId xmlns:a16="http://schemas.microsoft.com/office/drawing/2014/main" id="{B26615F0-A5F1-D957-7937-FFB17B747083}"/>
              </a:ext>
            </a:extLst>
          </p:cNvPr>
          <p:cNvSpPr>
            <a:spLocks noGrp="1"/>
          </p:cNvSpPr>
          <p:nvPr>
            <p:ph type="body" sz="quarter" idx="11"/>
          </p:nvPr>
        </p:nvSpPr>
        <p:spPr>
          <a:xfrm>
            <a:off x="387350" y="64256"/>
            <a:ext cx="10782300" cy="711200"/>
          </a:xfrm>
        </p:spPr>
        <p:txBody>
          <a:bodyPr/>
          <a:lstStyle/>
          <a:p>
            <a:r>
              <a:rPr kumimoji="1" lang="en-US" altLang="ja-JP" dirty="0"/>
              <a:t>Appendix1</a:t>
            </a:r>
            <a:endParaRPr kumimoji="1" lang="ja-JP" altLang="en-US" dirty="0"/>
          </a:p>
        </p:txBody>
      </p:sp>
      <p:pic>
        <p:nvPicPr>
          <p:cNvPr id="4" name="図 3" descr="テキスト&#10;&#10;AI 生成コンテンツは誤りを含む可能性があります。">
            <a:extLst>
              <a:ext uri="{FF2B5EF4-FFF2-40B4-BE49-F238E27FC236}">
                <a16:creationId xmlns:a16="http://schemas.microsoft.com/office/drawing/2014/main" id="{26D4D8DB-FB4A-86A0-DCD0-8B033BDD1154}"/>
              </a:ext>
            </a:extLst>
          </p:cNvPr>
          <p:cNvPicPr>
            <a:picLocks noChangeAspect="1"/>
          </p:cNvPicPr>
          <p:nvPr/>
        </p:nvPicPr>
        <p:blipFill>
          <a:blip r:embed="rId3"/>
          <a:stretch>
            <a:fillRect/>
          </a:stretch>
        </p:blipFill>
        <p:spPr>
          <a:xfrm>
            <a:off x="265471" y="1074477"/>
            <a:ext cx="5270089" cy="3699396"/>
          </a:xfrm>
          <a:prstGeom prst="rect">
            <a:avLst/>
          </a:prstGeom>
        </p:spPr>
      </p:pic>
      <p:pic>
        <p:nvPicPr>
          <p:cNvPr id="8" name="図 7" descr="テキスト&#10;&#10;AI 生成コンテンツは誤りを含む可能性があります。">
            <a:extLst>
              <a:ext uri="{FF2B5EF4-FFF2-40B4-BE49-F238E27FC236}">
                <a16:creationId xmlns:a16="http://schemas.microsoft.com/office/drawing/2014/main" id="{68C65C24-87FC-746A-5785-41BD78F1A38D}"/>
              </a:ext>
            </a:extLst>
          </p:cNvPr>
          <p:cNvPicPr>
            <a:picLocks noChangeAspect="1"/>
          </p:cNvPicPr>
          <p:nvPr/>
        </p:nvPicPr>
        <p:blipFill>
          <a:blip r:embed="rId4"/>
          <a:stretch>
            <a:fillRect/>
          </a:stretch>
        </p:blipFill>
        <p:spPr>
          <a:xfrm>
            <a:off x="5853227" y="5343592"/>
            <a:ext cx="6240451" cy="1274726"/>
          </a:xfrm>
          <a:prstGeom prst="rect">
            <a:avLst/>
          </a:prstGeom>
        </p:spPr>
      </p:pic>
      <p:pic>
        <p:nvPicPr>
          <p:cNvPr id="10" name="図 9" descr="テキスト&#10;&#10;AI 生成コンテンツは誤りを含む可能性があります。">
            <a:extLst>
              <a:ext uri="{FF2B5EF4-FFF2-40B4-BE49-F238E27FC236}">
                <a16:creationId xmlns:a16="http://schemas.microsoft.com/office/drawing/2014/main" id="{DFB3C345-0DD7-0B81-E039-FF7853E90B4D}"/>
              </a:ext>
            </a:extLst>
          </p:cNvPr>
          <p:cNvPicPr>
            <a:picLocks noChangeAspect="1"/>
          </p:cNvPicPr>
          <p:nvPr/>
        </p:nvPicPr>
        <p:blipFill>
          <a:blip r:embed="rId5"/>
          <a:stretch>
            <a:fillRect/>
          </a:stretch>
        </p:blipFill>
        <p:spPr>
          <a:xfrm>
            <a:off x="5763719" y="3814917"/>
            <a:ext cx="6005494" cy="1469622"/>
          </a:xfrm>
          <a:prstGeom prst="rect">
            <a:avLst/>
          </a:prstGeom>
        </p:spPr>
      </p:pic>
      <p:sp>
        <p:nvSpPr>
          <p:cNvPr id="12" name="テキスト ボックス 11">
            <a:extLst>
              <a:ext uri="{FF2B5EF4-FFF2-40B4-BE49-F238E27FC236}">
                <a16:creationId xmlns:a16="http://schemas.microsoft.com/office/drawing/2014/main" id="{EF53B6BE-6DBE-C1DE-E32B-5EFE1CE114FB}"/>
              </a:ext>
            </a:extLst>
          </p:cNvPr>
          <p:cNvSpPr txBox="1"/>
          <p:nvPr/>
        </p:nvSpPr>
        <p:spPr>
          <a:xfrm>
            <a:off x="3306096" y="272534"/>
            <a:ext cx="6100916" cy="369332"/>
          </a:xfrm>
          <a:prstGeom prst="rect">
            <a:avLst/>
          </a:prstGeom>
          <a:noFill/>
        </p:spPr>
        <p:txBody>
          <a:bodyPr wrap="square">
            <a:spAutoFit/>
          </a:bodyPr>
          <a:lstStyle/>
          <a:p>
            <a:r>
              <a:rPr lang="ja-JP" altLang="en-US" sz="1800" b="1" i="0" u="none" strike="noStrike" baseline="0" dirty="0">
                <a:latin typeface="NotoSansCJKjp-Bold"/>
              </a:rPr>
              <a:t>媒質に垂直入射した光の伝搬に関する偏光計算</a:t>
            </a:r>
            <a:endParaRPr lang="ja-JP" altLang="en-US" dirty="0"/>
          </a:p>
        </p:txBody>
      </p:sp>
    </p:spTree>
    <p:extLst>
      <p:ext uri="{BB962C8B-B14F-4D97-AF65-F5344CB8AC3E}">
        <p14:creationId xmlns:p14="http://schemas.microsoft.com/office/powerpoint/2010/main" val="3445607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BC3D8B09-C8AA-88EC-A0FF-A56D8D7D8679}"/>
              </a:ext>
            </a:extLst>
          </p:cNvPr>
          <p:cNvSpPr>
            <a:spLocks noGrp="1"/>
          </p:cNvSpPr>
          <p:nvPr>
            <p:ph type="sldNum" sz="quarter" idx="4"/>
          </p:nvPr>
        </p:nvSpPr>
        <p:spPr/>
        <p:txBody>
          <a:bodyPr/>
          <a:lstStyle/>
          <a:p>
            <a:fld id="{FFDB257A-D64C-4BDD-A000-19504D84BCCD}" type="slidenum">
              <a:rPr lang="zh-CN" altLang="en-US" smtClean="0"/>
              <a:t>11</a:t>
            </a:fld>
            <a:endParaRPr lang="zh-CN" altLang="en-US"/>
          </a:p>
        </p:txBody>
      </p:sp>
      <p:pic>
        <p:nvPicPr>
          <p:cNvPr id="14" name="図 13" descr="ダイアグラム, 設計図&#10;&#10;AI 生成コンテンツは誤りを含む可能性があります。">
            <a:extLst>
              <a:ext uri="{FF2B5EF4-FFF2-40B4-BE49-F238E27FC236}">
                <a16:creationId xmlns:a16="http://schemas.microsoft.com/office/drawing/2014/main" id="{DD6AFC7E-3251-0F5D-45C4-7F89D33EBDF1}"/>
              </a:ext>
            </a:extLst>
          </p:cNvPr>
          <p:cNvPicPr>
            <a:picLocks noChangeAspect="1"/>
          </p:cNvPicPr>
          <p:nvPr/>
        </p:nvPicPr>
        <p:blipFill>
          <a:blip r:embed="rId2"/>
          <a:stretch>
            <a:fillRect/>
          </a:stretch>
        </p:blipFill>
        <p:spPr>
          <a:xfrm>
            <a:off x="6440129" y="819294"/>
            <a:ext cx="5151653" cy="3954121"/>
          </a:xfrm>
          <a:prstGeom prst="rect">
            <a:avLst/>
          </a:prstGeom>
        </p:spPr>
      </p:pic>
      <p:pic>
        <p:nvPicPr>
          <p:cNvPr id="3" name="図 2" descr="テキスト&#10;&#10;AI 生成コンテンツは誤りを含む可能性があります。">
            <a:extLst>
              <a:ext uri="{FF2B5EF4-FFF2-40B4-BE49-F238E27FC236}">
                <a16:creationId xmlns:a16="http://schemas.microsoft.com/office/drawing/2014/main" id="{B1F62475-63D0-0428-F839-F4E28ED5498D}"/>
              </a:ext>
            </a:extLst>
          </p:cNvPr>
          <p:cNvPicPr>
            <a:picLocks noChangeAspect="1"/>
          </p:cNvPicPr>
          <p:nvPr/>
        </p:nvPicPr>
        <p:blipFill>
          <a:blip r:embed="rId3"/>
          <a:srcRect b="5617"/>
          <a:stretch>
            <a:fillRect/>
          </a:stretch>
        </p:blipFill>
        <p:spPr>
          <a:xfrm>
            <a:off x="262649" y="1095577"/>
            <a:ext cx="5558048" cy="3230617"/>
          </a:xfrm>
          <a:prstGeom prst="rect">
            <a:avLst/>
          </a:prstGeom>
        </p:spPr>
      </p:pic>
      <p:pic>
        <p:nvPicPr>
          <p:cNvPr id="5" name="図 4"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7BD18C62-BD6B-7037-E052-DCAAD956B05D}"/>
              </a:ext>
            </a:extLst>
          </p:cNvPr>
          <p:cNvPicPr>
            <a:picLocks noChangeAspect="1"/>
          </p:cNvPicPr>
          <p:nvPr/>
        </p:nvPicPr>
        <p:blipFill>
          <a:blip r:embed="rId4"/>
          <a:srcRect b="32798"/>
          <a:stretch>
            <a:fillRect/>
          </a:stretch>
        </p:blipFill>
        <p:spPr>
          <a:xfrm>
            <a:off x="285721" y="4283199"/>
            <a:ext cx="5426821" cy="2245420"/>
          </a:xfrm>
          <a:prstGeom prst="rect">
            <a:avLst/>
          </a:prstGeom>
        </p:spPr>
      </p:pic>
      <p:pic>
        <p:nvPicPr>
          <p:cNvPr id="7" name="図 6"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85D9A5FF-509C-DF25-6A7A-B7A012A8D2F2}"/>
              </a:ext>
            </a:extLst>
          </p:cNvPr>
          <p:cNvPicPr>
            <a:picLocks noChangeAspect="1"/>
          </p:cNvPicPr>
          <p:nvPr/>
        </p:nvPicPr>
        <p:blipFill>
          <a:blip r:embed="rId4"/>
          <a:srcRect t="66190"/>
          <a:stretch>
            <a:fillRect/>
          </a:stretch>
        </p:blipFill>
        <p:spPr>
          <a:xfrm>
            <a:off x="5862845" y="5093108"/>
            <a:ext cx="6329155" cy="1317524"/>
          </a:xfrm>
          <a:prstGeom prst="rect">
            <a:avLst/>
          </a:prstGeom>
        </p:spPr>
      </p:pic>
      <p:sp>
        <p:nvSpPr>
          <p:cNvPr id="8" name="正方形/長方形 7">
            <a:extLst>
              <a:ext uri="{FF2B5EF4-FFF2-40B4-BE49-F238E27FC236}">
                <a16:creationId xmlns:a16="http://schemas.microsoft.com/office/drawing/2014/main" id="{8771923B-26E5-E46E-1AAC-1F41409B0A5B}"/>
              </a:ext>
            </a:extLst>
          </p:cNvPr>
          <p:cNvSpPr/>
          <p:nvPr/>
        </p:nvSpPr>
        <p:spPr>
          <a:xfrm>
            <a:off x="8032955" y="5240594"/>
            <a:ext cx="1877961" cy="540774"/>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99FA1BE-7F6D-A3B6-7E05-69A5B6116BEC}"/>
              </a:ext>
            </a:extLst>
          </p:cNvPr>
          <p:cNvSpPr txBox="1"/>
          <p:nvPr/>
        </p:nvSpPr>
        <p:spPr>
          <a:xfrm>
            <a:off x="680884" y="252022"/>
            <a:ext cx="7706032" cy="369332"/>
          </a:xfrm>
          <a:prstGeom prst="rect">
            <a:avLst/>
          </a:prstGeom>
          <a:noFill/>
        </p:spPr>
        <p:txBody>
          <a:bodyPr wrap="square">
            <a:spAutoFit/>
          </a:bodyPr>
          <a:lstStyle/>
          <a:p>
            <a:r>
              <a:rPr lang="ja-JP" altLang="en-US" sz="1800" b="1" i="0" u="none" strike="noStrike" baseline="0" dirty="0">
                <a:latin typeface="NotoSansCJKjp-Bold"/>
              </a:rPr>
              <a:t>一軸位相差板をクロスニコル（直交偏光板）で挟んだ透過強度</a:t>
            </a:r>
            <a:endParaRPr lang="ja-JP" altLang="en-US" dirty="0"/>
          </a:p>
        </p:txBody>
      </p:sp>
    </p:spTree>
    <p:extLst>
      <p:ext uri="{BB962C8B-B14F-4D97-AF65-F5344CB8AC3E}">
        <p14:creationId xmlns:p14="http://schemas.microsoft.com/office/powerpoint/2010/main" val="3295611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21E5C8ED-AD4E-2EA2-EF85-828BB6E601FD}"/>
              </a:ext>
            </a:extLst>
          </p:cNvPr>
          <p:cNvSpPr>
            <a:spLocks noGrp="1"/>
          </p:cNvSpPr>
          <p:nvPr>
            <p:ph type="body" sz="quarter" idx="11"/>
          </p:nvPr>
        </p:nvSpPr>
        <p:spPr/>
        <p:txBody>
          <a:bodyPr/>
          <a:lstStyle/>
          <a:p>
            <a:r>
              <a:rPr kumimoji="1" lang="ja-JP" altLang="en-US" sz="1800" dirty="0"/>
              <a:t>位相差による分類 </a:t>
            </a:r>
            <a:r>
              <a:rPr kumimoji="1" lang="en-US" altLang="ja-JP" sz="1800" dirty="0"/>
              <a:t>(HWP/QWP)</a:t>
            </a:r>
            <a:r>
              <a:rPr kumimoji="1" lang="ja-JP" altLang="en-US" sz="1800" dirty="0"/>
              <a:t>と光学軸による分類 </a:t>
            </a:r>
            <a:r>
              <a:rPr kumimoji="1" lang="en-US" altLang="ja-JP" sz="1800" dirty="0"/>
              <a:t>(A-plate, C-plate)</a:t>
            </a:r>
            <a:endParaRPr kumimoji="1" lang="ja-JP" altLang="en-US" sz="1800" dirty="0"/>
          </a:p>
        </p:txBody>
      </p:sp>
      <p:sp>
        <p:nvSpPr>
          <p:cNvPr id="6" name="スライド番号プレースホルダー 5">
            <a:extLst>
              <a:ext uri="{FF2B5EF4-FFF2-40B4-BE49-F238E27FC236}">
                <a16:creationId xmlns:a16="http://schemas.microsoft.com/office/drawing/2014/main" id="{51E23F53-65D1-C916-EEEC-D70A81B75450}"/>
              </a:ext>
            </a:extLst>
          </p:cNvPr>
          <p:cNvSpPr>
            <a:spLocks noGrp="1"/>
          </p:cNvSpPr>
          <p:nvPr>
            <p:ph type="sldNum" sz="quarter" idx="4"/>
          </p:nvPr>
        </p:nvSpPr>
        <p:spPr/>
        <p:txBody>
          <a:bodyPr/>
          <a:lstStyle/>
          <a:p>
            <a:fld id="{FFDB257A-D64C-4BDD-A000-19504D84BCCD}" type="slidenum">
              <a:rPr lang="zh-CN" altLang="en-US" smtClean="0"/>
              <a:t>12</a:t>
            </a:fld>
            <a:endParaRPr lang="zh-CN" altLang="en-US"/>
          </a:p>
        </p:txBody>
      </p:sp>
      <p:pic>
        <p:nvPicPr>
          <p:cNvPr id="8" name="図 7" descr="テキスト&#10;&#10;AI 生成コンテンツは誤りを含む可能性があります。">
            <a:extLst>
              <a:ext uri="{FF2B5EF4-FFF2-40B4-BE49-F238E27FC236}">
                <a16:creationId xmlns:a16="http://schemas.microsoft.com/office/drawing/2014/main" id="{4957176A-32BB-5BB7-5AEB-ED4D9787232B}"/>
              </a:ext>
            </a:extLst>
          </p:cNvPr>
          <p:cNvPicPr>
            <a:picLocks noChangeAspect="1"/>
          </p:cNvPicPr>
          <p:nvPr/>
        </p:nvPicPr>
        <p:blipFill>
          <a:blip r:embed="rId2"/>
          <a:srcRect r="16130" b="62372"/>
          <a:stretch>
            <a:fillRect/>
          </a:stretch>
        </p:blipFill>
        <p:spPr>
          <a:xfrm>
            <a:off x="0" y="1016306"/>
            <a:ext cx="6459266" cy="1717062"/>
          </a:xfrm>
          <a:prstGeom prst="rect">
            <a:avLst/>
          </a:prstGeom>
        </p:spPr>
      </p:pic>
      <p:pic>
        <p:nvPicPr>
          <p:cNvPr id="9" name="図 8" descr="ダイアグラム&#10;&#10;AI 生成コンテンツは誤りを含む可能性があります。">
            <a:extLst>
              <a:ext uri="{FF2B5EF4-FFF2-40B4-BE49-F238E27FC236}">
                <a16:creationId xmlns:a16="http://schemas.microsoft.com/office/drawing/2014/main" id="{94B39D76-6AE3-8CC6-0CB7-7FD92AC401E0}"/>
              </a:ext>
            </a:extLst>
          </p:cNvPr>
          <p:cNvPicPr>
            <a:picLocks noChangeAspect="1"/>
          </p:cNvPicPr>
          <p:nvPr/>
        </p:nvPicPr>
        <p:blipFill>
          <a:blip r:embed="rId3" cstate="print">
            <a:extLst>
              <a:ext uri="{28A0092B-C50C-407E-A947-70E740481C1C}">
                <a14:useLocalDpi xmlns:a14="http://schemas.microsoft.com/office/drawing/2010/main" val="0"/>
              </a:ext>
            </a:extLst>
          </a:blip>
          <a:srcRect l="19447" t="24055" b="38705"/>
          <a:stretch>
            <a:fillRect/>
          </a:stretch>
        </p:blipFill>
        <p:spPr>
          <a:xfrm>
            <a:off x="7531509" y="4070555"/>
            <a:ext cx="3490452" cy="1466584"/>
          </a:xfrm>
          <a:prstGeom prst="rect">
            <a:avLst/>
          </a:prstGeom>
        </p:spPr>
      </p:pic>
      <p:sp>
        <p:nvSpPr>
          <p:cNvPr id="10" name="楕円 9">
            <a:extLst>
              <a:ext uri="{FF2B5EF4-FFF2-40B4-BE49-F238E27FC236}">
                <a16:creationId xmlns:a16="http://schemas.microsoft.com/office/drawing/2014/main" id="{0C8CDF5F-EACE-BEE3-D323-92B7927C81C9}"/>
              </a:ext>
            </a:extLst>
          </p:cNvPr>
          <p:cNvSpPr/>
          <p:nvPr/>
        </p:nvSpPr>
        <p:spPr>
          <a:xfrm>
            <a:off x="11179278" y="3913239"/>
            <a:ext cx="176980" cy="757084"/>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762D331A-E630-FF63-1BFA-5EC86905B186}"/>
              </a:ext>
            </a:extLst>
          </p:cNvPr>
          <p:cNvSpPr/>
          <p:nvPr/>
        </p:nvSpPr>
        <p:spPr>
          <a:xfrm rot="5400000">
            <a:off x="11203858" y="4724401"/>
            <a:ext cx="176980" cy="757084"/>
          </a:xfrm>
          <a:prstGeom prst="ellipse">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descr="テキスト&#10;&#10;AI 生成コンテンツは誤りを含む可能性があります。">
            <a:extLst>
              <a:ext uri="{FF2B5EF4-FFF2-40B4-BE49-F238E27FC236}">
                <a16:creationId xmlns:a16="http://schemas.microsoft.com/office/drawing/2014/main" id="{3BBEC193-0948-31BB-74DC-4AF71EA82246}"/>
              </a:ext>
            </a:extLst>
          </p:cNvPr>
          <p:cNvPicPr>
            <a:picLocks noChangeAspect="1"/>
          </p:cNvPicPr>
          <p:nvPr/>
        </p:nvPicPr>
        <p:blipFill>
          <a:blip r:embed="rId4"/>
          <a:stretch>
            <a:fillRect/>
          </a:stretch>
        </p:blipFill>
        <p:spPr>
          <a:xfrm>
            <a:off x="6524782" y="1002892"/>
            <a:ext cx="5667218" cy="2546554"/>
          </a:xfrm>
          <a:prstGeom prst="rect">
            <a:avLst/>
          </a:prstGeom>
        </p:spPr>
      </p:pic>
      <p:pic>
        <p:nvPicPr>
          <p:cNvPr id="14" name="図 13" descr="テキスト&#10;&#10;AI 生成コンテンツは誤りを含む可能性があります。">
            <a:extLst>
              <a:ext uri="{FF2B5EF4-FFF2-40B4-BE49-F238E27FC236}">
                <a16:creationId xmlns:a16="http://schemas.microsoft.com/office/drawing/2014/main" id="{D7D15168-C46C-D967-6F21-E81A1F4E7CEA}"/>
              </a:ext>
            </a:extLst>
          </p:cNvPr>
          <p:cNvPicPr>
            <a:picLocks noChangeAspect="1"/>
          </p:cNvPicPr>
          <p:nvPr/>
        </p:nvPicPr>
        <p:blipFill>
          <a:blip r:embed="rId2"/>
          <a:srcRect t="40785"/>
          <a:stretch>
            <a:fillRect/>
          </a:stretch>
        </p:blipFill>
        <p:spPr>
          <a:xfrm>
            <a:off x="0" y="3618270"/>
            <a:ext cx="7398121" cy="2595717"/>
          </a:xfrm>
          <a:prstGeom prst="rect">
            <a:avLst/>
          </a:prstGeom>
        </p:spPr>
      </p:pic>
      <p:cxnSp>
        <p:nvCxnSpPr>
          <p:cNvPr id="16" name="直線コネクタ 15">
            <a:extLst>
              <a:ext uri="{FF2B5EF4-FFF2-40B4-BE49-F238E27FC236}">
                <a16:creationId xmlns:a16="http://schemas.microsoft.com/office/drawing/2014/main" id="{CBED379C-099D-8D0C-83D7-9ABE47105867}"/>
              </a:ext>
            </a:extLst>
          </p:cNvPr>
          <p:cNvCxnSpPr/>
          <p:nvPr/>
        </p:nvCxnSpPr>
        <p:spPr>
          <a:xfrm>
            <a:off x="235974" y="3608439"/>
            <a:ext cx="115332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A79BDF5-18C0-030F-927F-A74BB3C33F15}"/>
              </a:ext>
            </a:extLst>
          </p:cNvPr>
          <p:cNvCxnSpPr>
            <a:cxnSpLocks/>
          </p:cNvCxnSpPr>
          <p:nvPr/>
        </p:nvCxnSpPr>
        <p:spPr>
          <a:xfrm flipV="1">
            <a:off x="6405715" y="884903"/>
            <a:ext cx="0" cy="27284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49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DCD45947-9E9D-EB37-109A-5914254FD7C8}"/>
              </a:ext>
            </a:extLst>
          </p:cNvPr>
          <p:cNvSpPr>
            <a:spLocks noGrp="1"/>
          </p:cNvSpPr>
          <p:nvPr>
            <p:ph type="sldNum" sz="quarter" idx="4"/>
          </p:nvPr>
        </p:nvSpPr>
        <p:spPr/>
        <p:txBody>
          <a:bodyPr/>
          <a:lstStyle/>
          <a:p>
            <a:fld id="{FFDB257A-D64C-4BDD-A000-19504D84BCCD}" type="slidenum">
              <a:rPr lang="zh-CN" altLang="en-US" smtClean="0"/>
              <a:t>13</a:t>
            </a:fld>
            <a:endParaRPr lang="zh-CN" altLang="en-US"/>
          </a:p>
        </p:txBody>
      </p:sp>
      <p:pic>
        <p:nvPicPr>
          <p:cNvPr id="8" name="図 7" descr="テキスト&#10;&#10;AI 生成コンテンツは誤りを含む可能性があります。">
            <a:extLst>
              <a:ext uri="{FF2B5EF4-FFF2-40B4-BE49-F238E27FC236}">
                <a16:creationId xmlns:a16="http://schemas.microsoft.com/office/drawing/2014/main" id="{4AECBB81-5C52-C90D-7A7A-2C1D1409A0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78" y="1455429"/>
            <a:ext cx="11336594" cy="4456454"/>
          </a:xfrm>
          <a:prstGeom prst="rect">
            <a:avLst/>
          </a:prstGeom>
        </p:spPr>
      </p:pic>
      <p:sp>
        <p:nvSpPr>
          <p:cNvPr id="2" name="テキスト プレースホルダー 2">
            <a:extLst>
              <a:ext uri="{FF2B5EF4-FFF2-40B4-BE49-F238E27FC236}">
                <a16:creationId xmlns:a16="http://schemas.microsoft.com/office/drawing/2014/main" id="{03E4D0E9-D8B5-DFEC-13AF-DCF05BBCA13F}"/>
              </a:ext>
            </a:extLst>
          </p:cNvPr>
          <p:cNvSpPr>
            <a:spLocks noGrp="1"/>
          </p:cNvSpPr>
          <p:nvPr>
            <p:ph type="body" sz="quarter" idx="11"/>
          </p:nvPr>
        </p:nvSpPr>
        <p:spPr>
          <a:xfrm>
            <a:off x="387350" y="64256"/>
            <a:ext cx="10782300" cy="711200"/>
          </a:xfrm>
        </p:spPr>
        <p:txBody>
          <a:bodyPr/>
          <a:lstStyle/>
          <a:p>
            <a:r>
              <a:rPr kumimoji="1" lang="en-US" altLang="ja-JP" dirty="0"/>
              <a:t>Appendix2</a:t>
            </a:r>
            <a:endParaRPr kumimoji="1" lang="ja-JP" altLang="en-US" dirty="0"/>
          </a:p>
        </p:txBody>
      </p:sp>
      <p:sp>
        <p:nvSpPr>
          <p:cNvPr id="4" name="テキスト プレースホルダー 2">
            <a:extLst>
              <a:ext uri="{FF2B5EF4-FFF2-40B4-BE49-F238E27FC236}">
                <a16:creationId xmlns:a16="http://schemas.microsoft.com/office/drawing/2014/main" id="{FDF7A80F-C833-C01E-AEDB-34D40F443C77}"/>
              </a:ext>
            </a:extLst>
          </p:cNvPr>
          <p:cNvSpPr txBox="1">
            <a:spLocks/>
          </p:cNvSpPr>
          <p:nvPr/>
        </p:nvSpPr>
        <p:spPr>
          <a:xfrm>
            <a:off x="3597582" y="88836"/>
            <a:ext cx="4848327" cy="711200"/>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2400" b="1" kern="1200" spc="3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ja-JP" altLang="en-US" sz="1800" dirty="0"/>
              <a:t>偏光板モデル </a:t>
            </a:r>
            <a:r>
              <a:rPr kumimoji="1" lang="en-US" altLang="ja-JP" sz="1800" dirty="0"/>
              <a:t>(Ref.[1]</a:t>
            </a:r>
            <a:r>
              <a:rPr kumimoji="1" lang="ja-JP" altLang="en-US" sz="1800" dirty="0"/>
              <a:t>より引用</a:t>
            </a:r>
            <a:r>
              <a:rPr kumimoji="1" lang="en-US" altLang="ja-JP" sz="1800" dirty="0"/>
              <a:t>)</a:t>
            </a:r>
            <a:endParaRPr kumimoji="1" lang="ja-JP" altLang="en-US" sz="1800" dirty="0"/>
          </a:p>
        </p:txBody>
      </p:sp>
    </p:spTree>
    <p:extLst>
      <p:ext uri="{BB962C8B-B14F-4D97-AF65-F5344CB8AC3E}">
        <p14:creationId xmlns:p14="http://schemas.microsoft.com/office/powerpoint/2010/main" val="4091710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2EDC2179-0821-0846-B460-21EE209C004D}"/>
              </a:ext>
            </a:extLst>
          </p:cNvPr>
          <p:cNvSpPr>
            <a:spLocks noGrp="1"/>
          </p:cNvSpPr>
          <p:nvPr>
            <p:ph type="sldNum" sz="quarter" idx="4"/>
          </p:nvPr>
        </p:nvSpPr>
        <p:spPr/>
        <p:txBody>
          <a:bodyPr/>
          <a:lstStyle/>
          <a:p>
            <a:fld id="{FFDB257A-D64C-4BDD-A000-19504D84BCCD}" type="slidenum">
              <a:rPr lang="zh-CN" altLang="en-US" smtClean="0"/>
              <a:t>14</a:t>
            </a:fld>
            <a:endParaRPr lang="zh-CN" altLang="en-US"/>
          </a:p>
        </p:txBody>
      </p:sp>
      <p:pic>
        <p:nvPicPr>
          <p:cNvPr id="8" name="図 7" descr="ダイアグラム&#10;&#10;AI 生成コンテンツは誤りを含む可能性があります。">
            <a:extLst>
              <a:ext uri="{FF2B5EF4-FFF2-40B4-BE49-F238E27FC236}">
                <a16:creationId xmlns:a16="http://schemas.microsoft.com/office/drawing/2014/main" id="{E20E1C1E-14C2-355F-5372-61FE9F943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569" y="1222812"/>
            <a:ext cx="10728716" cy="5040336"/>
          </a:xfrm>
          <a:prstGeom prst="rect">
            <a:avLst/>
          </a:prstGeom>
        </p:spPr>
      </p:pic>
      <p:sp>
        <p:nvSpPr>
          <p:cNvPr id="2" name="テキスト プレースホルダー 2">
            <a:extLst>
              <a:ext uri="{FF2B5EF4-FFF2-40B4-BE49-F238E27FC236}">
                <a16:creationId xmlns:a16="http://schemas.microsoft.com/office/drawing/2014/main" id="{4CB705E2-F60A-95A7-F35E-F0DDDEE1CE63}"/>
              </a:ext>
            </a:extLst>
          </p:cNvPr>
          <p:cNvSpPr txBox="1">
            <a:spLocks/>
          </p:cNvSpPr>
          <p:nvPr/>
        </p:nvSpPr>
        <p:spPr>
          <a:xfrm>
            <a:off x="687234" y="0"/>
            <a:ext cx="6972095" cy="711200"/>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2400" b="1" kern="1200" spc="3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ja-JP" sz="1800" dirty="0"/>
              <a:t>A-plate, C-plate</a:t>
            </a:r>
            <a:r>
              <a:rPr kumimoji="1" lang="ja-JP" altLang="en-US" sz="1800" dirty="0"/>
              <a:t>モデル </a:t>
            </a:r>
            <a:r>
              <a:rPr kumimoji="1" lang="en-US" altLang="ja-JP" sz="1800" dirty="0"/>
              <a:t>(Ref.[1]</a:t>
            </a:r>
            <a:r>
              <a:rPr kumimoji="1" lang="ja-JP" altLang="en-US" sz="1800" dirty="0"/>
              <a:t>より引用</a:t>
            </a:r>
            <a:r>
              <a:rPr kumimoji="1" lang="en-US" altLang="ja-JP" sz="1800" dirty="0"/>
              <a:t>)</a:t>
            </a:r>
            <a:endParaRPr kumimoji="1" lang="ja-JP" altLang="en-US" sz="1800" dirty="0"/>
          </a:p>
        </p:txBody>
      </p:sp>
    </p:spTree>
    <p:extLst>
      <p:ext uri="{BB962C8B-B14F-4D97-AF65-F5344CB8AC3E}">
        <p14:creationId xmlns:p14="http://schemas.microsoft.com/office/powerpoint/2010/main" val="3941918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0225F13F-A373-0748-5382-BFB620EAB470}"/>
              </a:ext>
            </a:extLst>
          </p:cNvPr>
          <p:cNvSpPr>
            <a:spLocks noGrp="1"/>
          </p:cNvSpPr>
          <p:nvPr>
            <p:ph type="sldNum" sz="quarter" idx="4"/>
          </p:nvPr>
        </p:nvSpPr>
        <p:spPr/>
        <p:txBody>
          <a:bodyPr/>
          <a:lstStyle/>
          <a:p>
            <a:fld id="{FFDB257A-D64C-4BDD-A000-19504D84BCCD}" type="slidenum">
              <a:rPr lang="zh-CN" altLang="en-US" smtClean="0"/>
              <a:t>15</a:t>
            </a:fld>
            <a:endParaRPr lang="zh-CN" altLang="en-US"/>
          </a:p>
        </p:txBody>
      </p:sp>
      <p:pic>
        <p:nvPicPr>
          <p:cNvPr id="8" name="図 7" descr="テキスト&#10;&#10;AI 生成コンテンツは誤りを含む可能性があります。">
            <a:extLst>
              <a:ext uri="{FF2B5EF4-FFF2-40B4-BE49-F238E27FC236}">
                <a16:creationId xmlns:a16="http://schemas.microsoft.com/office/drawing/2014/main" id="{7861E69A-92CA-6FF6-2FD0-5A501F90625F}"/>
              </a:ext>
            </a:extLst>
          </p:cNvPr>
          <p:cNvPicPr>
            <a:picLocks noChangeAspect="1"/>
          </p:cNvPicPr>
          <p:nvPr/>
        </p:nvPicPr>
        <p:blipFill>
          <a:blip r:embed="rId2"/>
          <a:stretch>
            <a:fillRect/>
          </a:stretch>
        </p:blipFill>
        <p:spPr>
          <a:xfrm>
            <a:off x="119063" y="818807"/>
            <a:ext cx="5481757" cy="4621873"/>
          </a:xfrm>
          <a:prstGeom prst="rect">
            <a:avLst/>
          </a:prstGeom>
        </p:spPr>
      </p:pic>
      <p:pic>
        <p:nvPicPr>
          <p:cNvPr id="10" name="図 9" descr="テキスト&#10;&#10;AI 生成コンテンツは誤りを含む可能性があります。">
            <a:extLst>
              <a:ext uri="{FF2B5EF4-FFF2-40B4-BE49-F238E27FC236}">
                <a16:creationId xmlns:a16="http://schemas.microsoft.com/office/drawing/2014/main" id="{B849EE2E-4BA9-67F7-78BF-CA6CF6ECC537}"/>
              </a:ext>
            </a:extLst>
          </p:cNvPr>
          <p:cNvPicPr>
            <a:picLocks noChangeAspect="1"/>
          </p:cNvPicPr>
          <p:nvPr/>
        </p:nvPicPr>
        <p:blipFill>
          <a:blip r:embed="rId3"/>
          <a:stretch>
            <a:fillRect/>
          </a:stretch>
        </p:blipFill>
        <p:spPr>
          <a:xfrm>
            <a:off x="119063" y="5634658"/>
            <a:ext cx="5151524" cy="1025221"/>
          </a:xfrm>
          <a:prstGeom prst="rect">
            <a:avLst/>
          </a:prstGeom>
        </p:spPr>
      </p:pic>
      <p:pic>
        <p:nvPicPr>
          <p:cNvPr id="12" name="図 11" descr="テキスト&#10;&#10;AI 生成コンテンツは誤りを含む可能性があります。">
            <a:extLst>
              <a:ext uri="{FF2B5EF4-FFF2-40B4-BE49-F238E27FC236}">
                <a16:creationId xmlns:a16="http://schemas.microsoft.com/office/drawing/2014/main" id="{F2A23500-18E7-EBC4-2862-8208CB239674}"/>
              </a:ext>
            </a:extLst>
          </p:cNvPr>
          <p:cNvPicPr>
            <a:picLocks noChangeAspect="1"/>
          </p:cNvPicPr>
          <p:nvPr/>
        </p:nvPicPr>
        <p:blipFill>
          <a:blip r:embed="rId4"/>
          <a:stretch>
            <a:fillRect/>
          </a:stretch>
        </p:blipFill>
        <p:spPr>
          <a:xfrm>
            <a:off x="5717436" y="1017876"/>
            <a:ext cx="6453774" cy="5291483"/>
          </a:xfrm>
          <a:prstGeom prst="rect">
            <a:avLst/>
          </a:prstGeom>
        </p:spPr>
      </p:pic>
      <p:sp>
        <p:nvSpPr>
          <p:cNvPr id="2" name="テキスト プレースホルダー 2">
            <a:extLst>
              <a:ext uri="{FF2B5EF4-FFF2-40B4-BE49-F238E27FC236}">
                <a16:creationId xmlns:a16="http://schemas.microsoft.com/office/drawing/2014/main" id="{6D666185-02F4-07A4-BDF0-D9CEBAD6CA99}"/>
              </a:ext>
            </a:extLst>
          </p:cNvPr>
          <p:cNvSpPr>
            <a:spLocks noGrp="1"/>
          </p:cNvSpPr>
          <p:nvPr>
            <p:ph type="body" sz="quarter" idx="11"/>
          </p:nvPr>
        </p:nvSpPr>
        <p:spPr>
          <a:xfrm>
            <a:off x="387350" y="64256"/>
            <a:ext cx="10782300" cy="711200"/>
          </a:xfrm>
        </p:spPr>
        <p:txBody>
          <a:bodyPr/>
          <a:lstStyle/>
          <a:p>
            <a:r>
              <a:rPr kumimoji="1" lang="en-US" altLang="ja-JP" dirty="0"/>
              <a:t>Appendix3</a:t>
            </a:r>
            <a:endParaRPr kumimoji="1" lang="ja-JP" altLang="en-US" dirty="0"/>
          </a:p>
        </p:txBody>
      </p:sp>
      <p:sp>
        <p:nvSpPr>
          <p:cNvPr id="4" name="テキスト プレースホルダー 2">
            <a:extLst>
              <a:ext uri="{FF2B5EF4-FFF2-40B4-BE49-F238E27FC236}">
                <a16:creationId xmlns:a16="http://schemas.microsoft.com/office/drawing/2014/main" id="{AE48EABE-2155-F684-7509-12051C7A6EB1}"/>
              </a:ext>
            </a:extLst>
          </p:cNvPr>
          <p:cNvSpPr txBox="1">
            <a:spLocks/>
          </p:cNvSpPr>
          <p:nvPr/>
        </p:nvSpPr>
        <p:spPr>
          <a:xfrm>
            <a:off x="2938821" y="39329"/>
            <a:ext cx="6972095" cy="711200"/>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2400" b="1" kern="1200" spc="3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ja-JP" sz="1800" dirty="0"/>
              <a:t>Stokes</a:t>
            </a:r>
            <a:r>
              <a:rPr kumimoji="1" lang="ja-JP" altLang="en-US" sz="1800" dirty="0"/>
              <a:t>表現から見た光学補償の設計思想</a:t>
            </a:r>
          </a:p>
        </p:txBody>
      </p:sp>
    </p:spTree>
    <p:extLst>
      <p:ext uri="{BB962C8B-B14F-4D97-AF65-F5344CB8AC3E}">
        <p14:creationId xmlns:p14="http://schemas.microsoft.com/office/powerpoint/2010/main" val="187242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C661A-E22D-C57A-D1E7-DEC8D1BD2CD0}"/>
            </a:ext>
          </a:extLst>
        </p:cNvPr>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E2FBA838-CB73-BD03-C676-0760AFD64242}"/>
              </a:ext>
            </a:extLst>
          </p:cNvPr>
          <p:cNvSpPr>
            <a:spLocks noGrp="1"/>
          </p:cNvSpPr>
          <p:nvPr>
            <p:ph type="sldNum" sz="quarter" idx="4"/>
          </p:nvPr>
        </p:nvSpPr>
        <p:spPr/>
        <p:txBody>
          <a:bodyPr/>
          <a:lstStyle/>
          <a:p>
            <a:fld id="{FFDB257A-D64C-4BDD-A000-19504D84BCCD}" type="slidenum">
              <a:rPr lang="zh-CN" altLang="en-US" smtClean="0"/>
              <a:t>2</a:t>
            </a:fld>
            <a:endParaRPr lang="zh-CN" altLang="en-US"/>
          </a:p>
        </p:txBody>
      </p:sp>
      <p:sp>
        <p:nvSpPr>
          <p:cNvPr id="7" name="テキスト プレースホルダー 2">
            <a:extLst>
              <a:ext uri="{FF2B5EF4-FFF2-40B4-BE49-F238E27FC236}">
                <a16:creationId xmlns:a16="http://schemas.microsoft.com/office/drawing/2014/main" id="{B0932AEF-13EF-BB3E-E432-700273941ECB}"/>
              </a:ext>
            </a:extLst>
          </p:cNvPr>
          <p:cNvSpPr>
            <a:spLocks noGrp="1"/>
          </p:cNvSpPr>
          <p:nvPr>
            <p:ph type="body" sz="quarter" idx="11"/>
          </p:nvPr>
        </p:nvSpPr>
        <p:spPr>
          <a:xfrm>
            <a:off x="387350" y="64256"/>
            <a:ext cx="10782300" cy="711200"/>
          </a:xfrm>
        </p:spPr>
        <p:txBody>
          <a:bodyPr/>
          <a:lstStyle/>
          <a:p>
            <a:r>
              <a:rPr kumimoji="1" lang="en-US" altLang="ja-JP" dirty="0"/>
              <a:t>IPS</a:t>
            </a:r>
            <a:r>
              <a:rPr kumimoji="1" lang="ja-JP" altLang="en-US" dirty="0"/>
              <a:t>光学補償の概要</a:t>
            </a:r>
          </a:p>
        </p:txBody>
      </p:sp>
      <p:pic>
        <p:nvPicPr>
          <p:cNvPr id="9" name="図 8" descr="ダイアグラム&#10;&#10;AI 生成コンテンツは誤りを含む可能性があります。">
            <a:extLst>
              <a:ext uri="{FF2B5EF4-FFF2-40B4-BE49-F238E27FC236}">
                <a16:creationId xmlns:a16="http://schemas.microsoft.com/office/drawing/2014/main" id="{988A3E20-B0A4-BBDF-5469-1FBFC00D42C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91566" y="1288026"/>
            <a:ext cx="5000434" cy="4544680"/>
          </a:xfrm>
          <a:prstGeom prst="rect">
            <a:avLst/>
          </a:prstGeom>
        </p:spPr>
      </p:pic>
      <p:sp>
        <p:nvSpPr>
          <p:cNvPr id="5" name="テキスト ボックス 4">
            <a:extLst>
              <a:ext uri="{FF2B5EF4-FFF2-40B4-BE49-F238E27FC236}">
                <a16:creationId xmlns:a16="http://schemas.microsoft.com/office/drawing/2014/main" id="{9C214E66-DE3F-7D44-95AC-3605B30A56D1}"/>
              </a:ext>
            </a:extLst>
          </p:cNvPr>
          <p:cNvSpPr txBox="1"/>
          <p:nvPr/>
        </p:nvSpPr>
        <p:spPr>
          <a:xfrm>
            <a:off x="119063" y="906542"/>
            <a:ext cx="7256206" cy="5632311"/>
          </a:xfrm>
          <a:prstGeom prst="rect">
            <a:avLst/>
          </a:prstGeom>
          <a:solidFill>
            <a:schemeClr val="bg1">
              <a:lumMod val="95000"/>
            </a:schemeClr>
          </a:solidFill>
        </p:spPr>
        <p:txBody>
          <a:bodyPr wrap="square">
            <a:spAutoFit/>
          </a:bodyPr>
          <a:lstStyle/>
          <a:p>
            <a:pPr marL="285750" indent="-285750" algn="l">
              <a:buFont typeface="Wingdings" panose="05000000000000000000" pitchFamily="2" charset="2"/>
              <a:buChar char="ü"/>
            </a:pPr>
            <a:r>
              <a:rPr lang="en-US" altLang="ja-JP" b="0" i="0" u="none" strike="noStrike" baseline="0" dirty="0">
                <a:latin typeface="NotoSerifCJKjp-Regular"/>
              </a:rPr>
              <a:t>IPS</a:t>
            </a:r>
            <a:r>
              <a:rPr lang="ja-JP" altLang="en-US" b="0" i="0" u="none" strike="noStrike" baseline="0" dirty="0">
                <a:latin typeface="NotoSerifCJKjp-Regular"/>
              </a:rPr>
              <a:t>（</a:t>
            </a:r>
            <a:r>
              <a:rPr lang="en-US" altLang="ja-JP" b="0" i="0" u="none" strike="noStrike" baseline="0" dirty="0">
                <a:latin typeface="NotoSerifCJKjp-Regular"/>
              </a:rPr>
              <a:t>in-plane switching</a:t>
            </a:r>
            <a:r>
              <a:rPr lang="ja-JP" altLang="en-US" b="0" i="0" u="none" strike="noStrike" baseline="0" dirty="0">
                <a:latin typeface="NotoSerifCJKjp-Regular"/>
              </a:rPr>
              <a:t>）モード液晶表示の暗状態において，斜入射観察で顕在化する視野角漏れを抑制するための光学補償モデルを記述する．</a:t>
            </a:r>
            <a:endParaRPr lang="en-US" altLang="ja-JP" b="0" i="0" u="none" strike="noStrike" baseline="0" dirty="0">
              <a:latin typeface="NotoSerifCJKjp-Regular"/>
            </a:endParaRPr>
          </a:p>
          <a:p>
            <a:pPr algn="l"/>
            <a:endParaRPr lang="en-US" altLang="ja-JP" b="0" i="0" u="none" strike="noStrike" baseline="0" dirty="0">
              <a:latin typeface="NotoSerifCJKjp-Regular"/>
            </a:endParaRPr>
          </a:p>
          <a:p>
            <a:pPr marL="285750" indent="-285750" algn="l">
              <a:buFont typeface="Wingdings" panose="05000000000000000000" pitchFamily="2" charset="2"/>
              <a:buChar char="ü"/>
            </a:pPr>
            <a:r>
              <a:rPr lang="ja-JP" altLang="en-US" b="0" i="0" u="none" strike="noStrike" baseline="0" dirty="0">
                <a:latin typeface="NotoSerifCJKjp-Regular"/>
              </a:rPr>
              <a:t>想定する光学スタック構成は，例えば図に示すよう</a:t>
            </a:r>
            <a:r>
              <a:rPr lang="en-US" altLang="ja-JP" b="0" i="0" u="none" strike="noStrike" baseline="0" dirty="0">
                <a:latin typeface="NotoSerifCJKjp-Regular"/>
              </a:rPr>
              <a:t>Polarizer/LC/A/C/Analyzer</a:t>
            </a:r>
            <a:r>
              <a:rPr lang="ja-JP" altLang="en-US" b="0" i="0" u="none" strike="noStrike" baseline="0" dirty="0">
                <a:latin typeface="NotoSerifCJKjp-Regular"/>
              </a:rPr>
              <a:t>　構成である．</a:t>
            </a:r>
            <a:endParaRPr lang="en-US" altLang="ja-JP" b="0" i="0" u="none" strike="noStrike" baseline="0" dirty="0">
              <a:latin typeface="NotoSerifCJKjp-Regular"/>
            </a:endParaRPr>
          </a:p>
          <a:p>
            <a:pPr algn="l"/>
            <a:endParaRPr lang="en-US" altLang="ja-JP" b="0" i="0" u="none" strike="noStrike" baseline="0" dirty="0">
              <a:latin typeface="NotoSerifCJKjp-Regular"/>
            </a:endParaRPr>
          </a:p>
          <a:p>
            <a:pPr marL="285750" indent="-285750" algn="l">
              <a:buFont typeface="Wingdings" panose="05000000000000000000" pitchFamily="2" charset="2"/>
              <a:buChar char="ü"/>
            </a:pPr>
            <a:r>
              <a:rPr lang="ja-JP" altLang="en-US" b="0" i="0" u="none" strike="noStrike" baseline="0" dirty="0">
                <a:latin typeface="NotoSerifCJKjp-Regular"/>
              </a:rPr>
              <a:t>各層の設計パラメータを与え，斜め視野での視野角</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(Θ;Φ ) </a:t>
            </a:r>
            <a:r>
              <a:rPr lang="ja-JP" altLang="en-US" b="0" i="0" u="none" strike="noStrike" baseline="0" dirty="0">
                <a:latin typeface="NotoSerifCJKjp-Regular"/>
              </a:rPr>
              <a:t>で指定される各視線方向に対して，</a:t>
            </a:r>
            <a:r>
              <a:rPr lang="en-US" altLang="ja-JP" b="0" i="0" u="none" strike="noStrike" baseline="0" dirty="0">
                <a:latin typeface="NotoSerifCJKjp-Regular"/>
              </a:rPr>
              <a:t>(</a:t>
            </a:r>
            <a:r>
              <a:rPr lang="en-US" altLang="ja-JP" b="0" i="0" u="none" strike="noStrike" baseline="0" dirty="0" err="1">
                <a:latin typeface="NotoSerifCJKjp-Regular"/>
              </a:rPr>
              <a:t>i</a:t>
            </a:r>
            <a:r>
              <a:rPr lang="en-US" altLang="ja-JP" b="0" i="0" u="none" strike="noStrike" baseline="0" dirty="0">
                <a:latin typeface="NotoSerifCJKjp-Regular"/>
              </a:rPr>
              <a:t>) </a:t>
            </a:r>
            <a:r>
              <a:rPr lang="ja-JP" altLang="en-US" b="0" i="0" u="none" strike="noStrike" baseline="0" dirty="0">
                <a:latin typeface="NotoSerifCJKjp-Regular"/>
              </a:rPr>
              <a:t>斜入射における偏光板の有効透過軸（透過状態）の回転，</a:t>
            </a:r>
            <a:r>
              <a:rPr lang="en-US" altLang="ja-JP" b="0" i="0" u="none" strike="noStrike" baseline="0" dirty="0">
                <a:latin typeface="NotoSerifCJKjp-Regular"/>
              </a:rPr>
              <a:t>(ii) </a:t>
            </a:r>
            <a:r>
              <a:rPr lang="ja-JP" altLang="en-US" b="0" i="0" u="none" strike="noStrike" baseline="0" dirty="0">
                <a:latin typeface="NotoSerifCJKjp-Regular"/>
              </a:rPr>
              <a:t>一軸板（</a:t>
            </a:r>
            <a:r>
              <a:rPr lang="en-US" altLang="ja-JP" b="0" i="0" u="none" strike="noStrike" baseline="0" dirty="0">
                <a:latin typeface="NotoSerifCJKjp-Regular"/>
              </a:rPr>
              <a:t>LC </a:t>
            </a:r>
            <a:r>
              <a:rPr lang="ja-JP" altLang="en-US" b="0" i="0" u="none" strike="noStrike" baseline="0" dirty="0">
                <a:latin typeface="NotoSerifCJKjp-Regular"/>
              </a:rPr>
              <a:t>を含む）の斜入射における有効遅相（位相差）を取り込んだ偏光伝搬を</a:t>
            </a:r>
            <a:r>
              <a:rPr lang="en-US" altLang="ja-JP" b="0" i="0" u="none" strike="noStrike" baseline="0" dirty="0">
                <a:latin typeface="NotoSerifCJKjp-Regular"/>
              </a:rPr>
              <a:t>Jones</a:t>
            </a:r>
            <a:r>
              <a:rPr lang="ja-JP" altLang="en-US" b="0" i="0" u="none" strike="noStrike" baseline="0" dirty="0">
                <a:latin typeface="NotoSerifCJKjp-Regular"/>
              </a:rPr>
              <a:t>行列</a:t>
            </a:r>
            <a:r>
              <a:rPr lang="en-US" altLang="ja-JP" b="0" i="0" u="none" strike="noStrike" baseline="0" dirty="0">
                <a:latin typeface="NotoSerifCJKjp-Regular"/>
              </a:rPr>
              <a:t> </a:t>
            </a:r>
            <a:r>
              <a:rPr lang="ja-JP" altLang="en-US" b="0" i="0" u="none" strike="noStrike" baseline="0" dirty="0">
                <a:latin typeface="NotoSerifCJKjp-Regular"/>
              </a:rPr>
              <a:t>計算として実行する。</a:t>
            </a:r>
            <a:endParaRPr lang="en-US" altLang="ja-JP" b="0" i="0" u="none" strike="noStrike" baseline="0" dirty="0">
              <a:latin typeface="NotoSerifCJKjp-Regular"/>
            </a:endParaRPr>
          </a:p>
          <a:p>
            <a:pPr algn="l"/>
            <a:endParaRPr lang="en-US" altLang="ja-JP" b="0" i="0" u="none" strike="noStrike" baseline="0" dirty="0">
              <a:latin typeface="NotoSerifCJKjp-Regular"/>
            </a:endParaRPr>
          </a:p>
          <a:p>
            <a:pPr marL="285750" indent="-285750" algn="l">
              <a:buFont typeface="Wingdings" panose="05000000000000000000" pitchFamily="2" charset="2"/>
              <a:buChar char="ü"/>
            </a:pPr>
            <a:r>
              <a:rPr lang="ja-JP" altLang="en-US" dirty="0">
                <a:latin typeface="NotoSerifCJKjp-Regular"/>
              </a:rPr>
              <a:t>出力は</a:t>
            </a:r>
            <a:r>
              <a:rPr lang="ja-JP" altLang="en-US" b="0" i="0" u="none" strike="noStrike" baseline="0" dirty="0">
                <a:latin typeface="NotoSerifCJKjp-Regular"/>
              </a:rPr>
              <a:t>コントラスト</a:t>
            </a:r>
            <a:r>
              <a:rPr lang="ja-JP" altLang="en-US"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分布 </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CR(Θ;Φ ) </a:t>
            </a:r>
            <a:r>
              <a:rPr lang="ja-JP" altLang="en-US" dirty="0">
                <a:latin typeface="NotoSerifCJKjp-Regular"/>
              </a:rPr>
              <a:t>であり、</a:t>
            </a:r>
            <a:r>
              <a:rPr lang="ja-JP" altLang="en-US" b="0" i="0" u="none" strike="noStrike" baseline="0" dirty="0">
                <a:latin typeface="NotoSerifCJKjp-Regular"/>
              </a:rPr>
              <a:t>等コントラスト線（</a:t>
            </a:r>
            <a:r>
              <a:rPr lang="en-US" altLang="ja-JP" b="0" i="0" u="none" strike="noStrike" baseline="0" dirty="0">
                <a:latin typeface="NotoSerifCJKjp-Regular"/>
              </a:rPr>
              <a:t>iso-contrast contour</a:t>
            </a:r>
            <a:r>
              <a:rPr lang="ja-JP" altLang="en-US" b="0" i="0" u="none" strike="noStrike" baseline="0" dirty="0">
                <a:latin typeface="NotoSerifCJKjp-Regular"/>
              </a:rPr>
              <a:t>）として可視化でき，</a:t>
            </a:r>
            <a:r>
              <a:rPr lang="ja-JP" altLang="en-US" dirty="0">
                <a:latin typeface="NotoSerifCJKjp-Regular"/>
              </a:rPr>
              <a:t>さらに、</a:t>
            </a:r>
            <a:r>
              <a:rPr lang="ja-JP" altLang="en-US" b="0" i="0" u="none" strike="noStrike" baseline="0" dirty="0">
                <a:latin typeface="NotoSerifCJKjp-Regular"/>
              </a:rPr>
              <a:t>正面コントラスト</a:t>
            </a:r>
            <a:r>
              <a:rPr lang="en-US" altLang="ja-JP" b="0" i="0" u="none" strike="noStrike" baseline="0" dirty="0">
                <a:latin typeface="NotoSerifCJKjp-Regular"/>
              </a:rPr>
              <a:t>CR</a:t>
            </a:r>
            <a:r>
              <a:rPr lang="en-US" altLang="ja-JP" b="0" i="0" u="none" strike="noStrike" baseline="0" dirty="0">
                <a:latin typeface="CMR7"/>
              </a:rPr>
              <a:t>00 </a:t>
            </a:r>
            <a:r>
              <a:rPr lang="ja-JP" altLang="en-US" b="0" i="0" u="none" strike="noStrike" baseline="0" dirty="0">
                <a:latin typeface="NotoSerifCJKjp-Regular"/>
              </a:rPr>
              <a:t>や視野角代表点（例：</a:t>
            </a:r>
            <a:r>
              <a:rPr lang="ja-JP" altLang="en-US" b="0" i="0" u="none" strike="noStrike" baseline="0" dirty="0">
                <a:latin typeface="CMMI10"/>
              </a:rPr>
              <a:t> </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Θ= 30; Φ = 45</a:t>
            </a:r>
            <a:r>
              <a:rPr lang="ja-JP" altLang="en-US" b="0" i="0" u="none" strike="noStrike" baseline="0" dirty="0">
                <a:latin typeface="NotoSerifCJKjp-Regular"/>
              </a:rPr>
              <a:t>）における</a:t>
            </a:r>
            <a:r>
              <a:rPr lang="en-US" altLang="ja-JP" b="0" i="0" u="none" strike="noStrike" baseline="0" dirty="0">
                <a:latin typeface="NotoSerifCJKjp-Regular"/>
              </a:rPr>
              <a:t>CR</a:t>
            </a:r>
            <a:r>
              <a:rPr lang="ja-JP" altLang="en-US" b="0" i="0" u="none" strike="noStrike" baseline="0" dirty="0">
                <a:latin typeface="NotoSerifCJKjp-Regular"/>
              </a:rPr>
              <a:t>指標を計算する。</a:t>
            </a:r>
            <a:endParaRPr lang="en-US" altLang="ja-JP" b="0" i="0" u="none" strike="noStrike" baseline="0" dirty="0">
              <a:latin typeface="NotoSerifCJKjp-Regular"/>
            </a:endParaRPr>
          </a:p>
          <a:p>
            <a:pPr algn="l"/>
            <a:endParaRPr lang="ja-JP" altLang="en-US" b="0" i="0" u="none" strike="noStrike" baseline="0" dirty="0">
              <a:latin typeface="NotoSerifCJKjp-Regular"/>
            </a:endParaRPr>
          </a:p>
          <a:p>
            <a:pPr marL="285750" indent="-285750" algn="l">
              <a:buFont typeface="Wingdings" panose="05000000000000000000" pitchFamily="2" charset="2"/>
              <a:buChar char="ü"/>
            </a:pPr>
            <a:r>
              <a:rPr lang="ja-JP" altLang="en-US" dirty="0">
                <a:latin typeface="NotoSerifCJKjp-Regular"/>
              </a:rPr>
              <a:t>これにより，</a:t>
            </a:r>
            <a:r>
              <a:rPr lang="ja-JP" altLang="en-US" b="0" i="0" u="none" strike="noStrike" baseline="0" dirty="0">
                <a:latin typeface="NotoSerifCJKjp-Regular"/>
              </a:rPr>
              <a:t>補償スタック構成の比較，ならびに設計パラメータ探索・最適化が実施できる．</a:t>
            </a:r>
            <a:endParaRPr lang="ja-JP" altLang="en-US" dirty="0"/>
          </a:p>
        </p:txBody>
      </p:sp>
    </p:spTree>
    <p:extLst>
      <p:ext uri="{BB962C8B-B14F-4D97-AF65-F5344CB8AC3E}">
        <p14:creationId xmlns:p14="http://schemas.microsoft.com/office/powerpoint/2010/main" val="3050224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F1D817DD-96B5-D9E0-FEF8-591CB8EAA165}"/>
              </a:ext>
            </a:extLst>
          </p:cNvPr>
          <p:cNvSpPr>
            <a:spLocks noGrp="1"/>
          </p:cNvSpPr>
          <p:nvPr>
            <p:ph type="sldNum" sz="quarter" idx="4"/>
          </p:nvPr>
        </p:nvSpPr>
        <p:spPr/>
        <p:txBody>
          <a:bodyPr/>
          <a:lstStyle/>
          <a:p>
            <a:fld id="{FFDB257A-D64C-4BDD-A000-19504D84BCCD}" type="slidenum">
              <a:rPr lang="zh-CN" altLang="en-US" smtClean="0"/>
              <a:t>3</a:t>
            </a:fld>
            <a:endParaRPr lang="zh-CN" altLang="en-US"/>
          </a:p>
        </p:txBody>
      </p:sp>
      <p:pic>
        <p:nvPicPr>
          <p:cNvPr id="8" name="図 7" descr="テキスト&#10;&#10;AI 生成コンテンツは誤りを含む可能性があります。">
            <a:extLst>
              <a:ext uri="{FF2B5EF4-FFF2-40B4-BE49-F238E27FC236}">
                <a16:creationId xmlns:a16="http://schemas.microsoft.com/office/drawing/2014/main" id="{43F86CBF-004E-2982-6E80-13F71A5B2703}"/>
              </a:ext>
            </a:extLst>
          </p:cNvPr>
          <p:cNvPicPr>
            <a:picLocks noChangeAspect="1"/>
          </p:cNvPicPr>
          <p:nvPr/>
        </p:nvPicPr>
        <p:blipFill>
          <a:blip r:embed="rId2"/>
          <a:srcRect t="48375" r="4822"/>
          <a:stretch>
            <a:fillRect/>
          </a:stretch>
        </p:blipFill>
        <p:spPr>
          <a:xfrm>
            <a:off x="119063" y="3564614"/>
            <a:ext cx="7079226" cy="2880854"/>
          </a:xfrm>
          <a:prstGeom prst="rect">
            <a:avLst/>
          </a:prstGeom>
        </p:spPr>
      </p:pic>
      <p:pic>
        <p:nvPicPr>
          <p:cNvPr id="10" name="図 9" descr="テキスト&#10;&#10;AI 生成コンテンツは誤りを含む可能性があります。">
            <a:extLst>
              <a:ext uri="{FF2B5EF4-FFF2-40B4-BE49-F238E27FC236}">
                <a16:creationId xmlns:a16="http://schemas.microsoft.com/office/drawing/2014/main" id="{EF20EAC7-1276-AFB9-9938-2B1186134843}"/>
              </a:ext>
            </a:extLst>
          </p:cNvPr>
          <p:cNvPicPr>
            <a:picLocks noChangeAspect="1"/>
          </p:cNvPicPr>
          <p:nvPr/>
        </p:nvPicPr>
        <p:blipFill>
          <a:blip r:embed="rId2"/>
          <a:srcRect l="17584" r="13514" b="50926"/>
          <a:stretch>
            <a:fillRect/>
          </a:stretch>
        </p:blipFill>
        <p:spPr>
          <a:xfrm>
            <a:off x="7701466" y="1010424"/>
            <a:ext cx="4385189" cy="2343248"/>
          </a:xfrm>
          <a:prstGeom prst="rect">
            <a:avLst/>
          </a:prstGeom>
        </p:spPr>
      </p:pic>
      <p:pic>
        <p:nvPicPr>
          <p:cNvPr id="11" name="図 10" descr="テキスト が含まれている画像&#10;&#10;AI 生成コンテンツは誤りを含む可能性があります。">
            <a:extLst>
              <a:ext uri="{FF2B5EF4-FFF2-40B4-BE49-F238E27FC236}">
                <a16:creationId xmlns:a16="http://schemas.microsoft.com/office/drawing/2014/main" id="{A1EA89AD-2D58-4759-4B3B-B6D7AF0C8C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62749" y="3239027"/>
            <a:ext cx="4518278" cy="3442730"/>
          </a:xfrm>
          <a:prstGeom prst="rect">
            <a:avLst/>
          </a:prstGeom>
        </p:spPr>
      </p:pic>
      <p:sp>
        <p:nvSpPr>
          <p:cNvPr id="14" name="テキスト ボックス 13">
            <a:extLst>
              <a:ext uri="{FF2B5EF4-FFF2-40B4-BE49-F238E27FC236}">
                <a16:creationId xmlns:a16="http://schemas.microsoft.com/office/drawing/2014/main" id="{24F83BE1-D0AA-FC7F-4B04-277212B2FC7D}"/>
              </a:ext>
            </a:extLst>
          </p:cNvPr>
          <p:cNvSpPr txBox="1"/>
          <p:nvPr/>
        </p:nvSpPr>
        <p:spPr>
          <a:xfrm>
            <a:off x="119063" y="1107276"/>
            <a:ext cx="7666400" cy="2308324"/>
          </a:xfrm>
          <a:prstGeom prst="rect">
            <a:avLst/>
          </a:prstGeom>
          <a:solidFill>
            <a:schemeClr val="bg1">
              <a:lumMod val="95000"/>
            </a:schemeClr>
          </a:solidFill>
        </p:spPr>
        <p:txBody>
          <a:bodyPr wrap="square">
            <a:spAutoFit/>
          </a:bodyPr>
          <a:lstStyle/>
          <a:p>
            <a:pPr marL="285750" indent="-285750" algn="l">
              <a:buFont typeface="Wingdings" panose="05000000000000000000" pitchFamily="2" charset="2"/>
              <a:buChar char="ü"/>
            </a:pPr>
            <a:r>
              <a:rPr lang="ja-JP" altLang="en-US" dirty="0">
                <a:latin typeface="NotoSerifCJKjp-Regular"/>
              </a:rPr>
              <a:t>前頁</a:t>
            </a:r>
            <a:r>
              <a:rPr lang="ja-JP" altLang="en-US" b="0" i="0" u="none" strike="noStrike" baseline="0" dirty="0">
                <a:latin typeface="NotoSerifCJKjp-Regular"/>
              </a:rPr>
              <a:t>に示すような</a:t>
            </a:r>
            <a:r>
              <a:rPr lang="en-US" altLang="ja-JP" b="0" i="0" u="none" strike="noStrike" baseline="0" dirty="0">
                <a:latin typeface="NotoSerifCJKjp-Regular"/>
              </a:rPr>
              <a:t>IPS </a:t>
            </a:r>
            <a:r>
              <a:rPr lang="ja-JP" altLang="en-US" b="0" i="0" u="none" strike="noStrike" baseline="0" dirty="0">
                <a:latin typeface="NotoSerifCJKjp-Regular"/>
              </a:rPr>
              <a:t>パネルの光学補償フィルム構成　</a:t>
            </a:r>
            <a:r>
              <a:rPr lang="en-US" altLang="ja-JP" b="0" i="0" u="none" strike="noStrike" baseline="0" dirty="0">
                <a:latin typeface="NotoSerifCJKjp-Regular"/>
              </a:rPr>
              <a:t>POL/LC/A/C/ANA </a:t>
            </a:r>
            <a:r>
              <a:rPr lang="ja-JP" altLang="en-US" b="0" i="0" u="none" strike="noStrike" baseline="0" dirty="0">
                <a:latin typeface="NotoSerifCJKjp-Regular"/>
              </a:rPr>
              <a:t>構成における，</a:t>
            </a:r>
            <a:r>
              <a:rPr lang="en-US" altLang="ja-JP" b="0" i="0" u="none" strike="noStrike" baseline="0" dirty="0">
                <a:latin typeface="NotoSerifCJKjp-Regular"/>
              </a:rPr>
              <a:t>CR</a:t>
            </a:r>
            <a:r>
              <a:rPr lang="ja-JP" altLang="en-US" b="0" i="0" u="none" strike="noStrike" baseline="0" dirty="0">
                <a:latin typeface="NotoSerifCJKjp-Regular"/>
              </a:rPr>
              <a:t>視野角の最適化について述べる．</a:t>
            </a:r>
            <a:endParaRPr lang="en-US" altLang="ja-JP" b="0" i="0" u="none" strike="noStrike" baseline="0" dirty="0">
              <a:latin typeface="NotoSerifCJKjp-Regular"/>
            </a:endParaRPr>
          </a:p>
          <a:p>
            <a:pPr marL="285750" indent="-285750" algn="l">
              <a:buFont typeface="Wingdings" panose="05000000000000000000" pitchFamily="2" charset="2"/>
              <a:buChar char="ü"/>
            </a:pPr>
            <a:r>
              <a:rPr lang="ja-JP" altLang="en-US" b="0" i="0" u="none" strike="noStrike" baseline="0" dirty="0">
                <a:latin typeface="NotoSerifCJKjp-Regular"/>
              </a:rPr>
              <a:t>ここで，</a:t>
            </a:r>
            <a:r>
              <a:rPr lang="en-US" altLang="ja-JP" b="0" i="0" u="none" strike="noStrike" baseline="0" dirty="0">
                <a:latin typeface="NotoSerifCJKjp-Regular"/>
              </a:rPr>
              <a:t>POL </a:t>
            </a:r>
            <a:r>
              <a:rPr lang="ja-JP" altLang="en-US" b="0" i="0" u="none" strike="noStrike" baseline="0" dirty="0">
                <a:latin typeface="NotoSerifCJKjp-Regular"/>
              </a:rPr>
              <a:t>は入射側偏光板</a:t>
            </a:r>
            <a:r>
              <a:rPr lang="en-US" altLang="ja-JP" b="0" i="0" u="none" strike="noStrike" baseline="0" dirty="0">
                <a:latin typeface="NotoSerifCJKjp-Regular"/>
              </a:rPr>
              <a:t>(</a:t>
            </a:r>
            <a:r>
              <a:rPr lang="ja-JP" altLang="en-US" b="0" i="0" u="none" strike="noStrike" baseline="0" dirty="0">
                <a:latin typeface="NotoSerifCJKjp-Regular"/>
              </a:rPr>
              <a:t>偏光子</a:t>
            </a:r>
            <a:r>
              <a:rPr lang="en-US" altLang="ja-JP" b="0" i="0" u="none" strike="noStrike" baseline="0" dirty="0">
                <a:latin typeface="NotoSerifCJKjp-Regular"/>
              </a:rPr>
              <a:t>,polarizer)</a:t>
            </a:r>
            <a:r>
              <a:rPr lang="ja-JP" altLang="en-US" b="0" i="0" u="none" strike="noStrike" baseline="0" dirty="0">
                <a:latin typeface="NotoSerifCJKjp-Regular"/>
              </a:rPr>
              <a:t>，</a:t>
            </a:r>
            <a:r>
              <a:rPr lang="en-US" altLang="ja-JP" b="0" i="0" u="none" strike="noStrike" baseline="0" dirty="0">
                <a:latin typeface="NotoSerifCJKjp-Regular"/>
              </a:rPr>
              <a:t>LC </a:t>
            </a:r>
            <a:r>
              <a:rPr lang="ja-JP" altLang="en-US" b="0" i="0" u="none" strike="noStrike" baseline="0" dirty="0">
                <a:latin typeface="NotoSerifCJKjp-Regular"/>
              </a:rPr>
              <a:t>は液晶，</a:t>
            </a:r>
            <a:r>
              <a:rPr lang="en-US" altLang="ja-JP" b="0" i="0" u="none" strike="noStrike" baseline="0" dirty="0">
                <a:latin typeface="NotoSerifCJKjp-Regular"/>
              </a:rPr>
              <a:t>A </a:t>
            </a:r>
            <a:r>
              <a:rPr lang="ja-JP" altLang="en-US" b="0" i="0" u="none" strike="noStrike" baseline="0" dirty="0">
                <a:latin typeface="NotoSerifCJKjp-Regular"/>
              </a:rPr>
              <a:t>は</a:t>
            </a:r>
            <a:r>
              <a:rPr lang="en-US" altLang="ja-JP" b="0" i="0" u="none" strike="noStrike" baseline="0" dirty="0">
                <a:latin typeface="NotoSerifCJKjp-Regular"/>
              </a:rPr>
              <a:t>A-</a:t>
            </a:r>
            <a:r>
              <a:rPr lang="en-US" altLang="ja-JP" b="0" i="0" u="none" strike="noStrike" baseline="0" dirty="0" err="1">
                <a:latin typeface="NotoSerifCJKjp-Regular"/>
              </a:rPr>
              <a:t>plate,C</a:t>
            </a:r>
            <a:r>
              <a:rPr lang="en-US" altLang="ja-JP" b="0" i="0" u="none" strike="noStrike" baseline="0" dirty="0">
                <a:latin typeface="NotoSerifCJKjp-Regular"/>
              </a:rPr>
              <a:t> </a:t>
            </a:r>
            <a:r>
              <a:rPr lang="ja-JP" altLang="en-US" b="0" i="0" u="none" strike="noStrike" baseline="0" dirty="0">
                <a:latin typeface="NotoSerifCJKjp-Regular"/>
              </a:rPr>
              <a:t>は</a:t>
            </a:r>
            <a:r>
              <a:rPr lang="en-US" altLang="ja-JP" b="0" i="0" u="none" strike="noStrike" baseline="0" dirty="0">
                <a:latin typeface="NotoSerifCJKjp-Regular"/>
              </a:rPr>
              <a:t>C-plate, ANA </a:t>
            </a:r>
            <a:r>
              <a:rPr lang="ja-JP" altLang="en-US" b="0" i="0" u="none" strike="noStrike" baseline="0" dirty="0">
                <a:latin typeface="NotoSerifCJKjp-Regular"/>
              </a:rPr>
              <a:t>は出射側偏光板</a:t>
            </a:r>
            <a:r>
              <a:rPr lang="en-US" altLang="ja-JP" b="0" i="0" u="none" strike="noStrike" baseline="0" dirty="0">
                <a:latin typeface="NotoSerifCJKjp-Regular"/>
              </a:rPr>
              <a:t>(</a:t>
            </a:r>
            <a:r>
              <a:rPr lang="ja-JP" altLang="en-US" b="0" i="0" u="none" strike="noStrike" baseline="0" dirty="0">
                <a:latin typeface="NotoSerifCJKjp-Regular"/>
              </a:rPr>
              <a:t>検光子</a:t>
            </a:r>
            <a:r>
              <a:rPr lang="en-US" altLang="ja-JP" b="0" i="0" u="none" strike="noStrike" baseline="0" dirty="0">
                <a:latin typeface="NotoSerifCJKjp-Regular"/>
              </a:rPr>
              <a:t>,analyzer) </a:t>
            </a:r>
            <a:r>
              <a:rPr lang="ja-JP" altLang="en-US" b="0" i="0" u="none" strike="noStrike" baseline="0" dirty="0">
                <a:latin typeface="NotoSerifCJKjp-Regular"/>
              </a:rPr>
              <a:t>である．</a:t>
            </a:r>
            <a:endParaRPr lang="en-US" altLang="ja-JP" b="0" i="0" u="none" strike="noStrike" baseline="0" dirty="0">
              <a:latin typeface="NotoSerifCJKjp-Regular"/>
            </a:endParaRPr>
          </a:p>
          <a:p>
            <a:pPr marL="285750" indent="-285750" algn="l">
              <a:buFont typeface="Wingdings" panose="05000000000000000000" pitchFamily="2" charset="2"/>
              <a:buChar char="ü"/>
            </a:pPr>
            <a:r>
              <a:rPr lang="ja-JP" altLang="en-US" b="0" i="0" u="none" strike="noStrike" baseline="0" dirty="0">
                <a:latin typeface="NotoSerifCJKjp-Regular"/>
              </a:rPr>
              <a:t>尚，</a:t>
            </a:r>
            <a:r>
              <a:rPr lang="en-US" altLang="ja-JP" b="0" i="0" u="none" strike="noStrike" baseline="0" dirty="0">
                <a:latin typeface="NotoSerifCJKjp-Regular"/>
              </a:rPr>
              <a:t>LC </a:t>
            </a:r>
            <a:r>
              <a:rPr lang="ja-JP" altLang="en-US" b="0" i="0" u="none" strike="noStrike" baseline="0" dirty="0">
                <a:latin typeface="NotoSerifCJKjp-Regular"/>
              </a:rPr>
              <a:t>の長軸と</a:t>
            </a:r>
            <a:r>
              <a:rPr lang="en-US" altLang="ja-JP" b="0" i="0" u="none" strike="noStrike" baseline="0" dirty="0">
                <a:latin typeface="NotoSerifCJKjp-Regular"/>
              </a:rPr>
              <a:t>POL </a:t>
            </a:r>
            <a:r>
              <a:rPr lang="ja-JP" altLang="en-US" b="0" i="0" u="none" strike="noStrike" baseline="0" dirty="0">
                <a:latin typeface="NotoSerifCJKjp-Regular"/>
              </a:rPr>
              <a:t>の吸収軸を平行とする</a:t>
            </a:r>
            <a:r>
              <a:rPr lang="en-US" altLang="ja-JP" b="0" i="0" u="none" strike="noStrike" baseline="0" dirty="0">
                <a:latin typeface="NotoSerifCJKjp-Regular"/>
              </a:rPr>
              <a:t>E </a:t>
            </a:r>
            <a:r>
              <a:rPr lang="ja-JP" altLang="en-US" b="0" i="0" u="none" strike="noStrike" baseline="0" dirty="0">
                <a:latin typeface="NotoSerifCJKjp-Regular"/>
              </a:rPr>
              <a:t>モードで偏光板同士はクロスニコル条件である．</a:t>
            </a:r>
            <a:endParaRPr lang="en-US" altLang="ja-JP" b="0" i="0" u="none" strike="noStrike" baseline="0" dirty="0">
              <a:latin typeface="NotoSerifCJKjp-Regular"/>
            </a:endParaRPr>
          </a:p>
          <a:p>
            <a:pPr marL="285750" indent="-285750" algn="l">
              <a:buFont typeface="Wingdings" panose="05000000000000000000" pitchFamily="2" charset="2"/>
              <a:buChar char="ü"/>
            </a:pPr>
            <a:r>
              <a:rPr lang="ja-JP" altLang="en-US" b="0" i="0" u="none" strike="noStrike" baseline="0" dirty="0">
                <a:latin typeface="NotoSerifCJKjp-Regular"/>
              </a:rPr>
              <a:t>最適化においては，特定の視点（</a:t>
            </a:r>
            <a:r>
              <a:rPr lang="ja-JP" altLang="en-US" b="0" i="0" u="none" strike="noStrike" baseline="0" dirty="0">
                <a:latin typeface="CMMI10"/>
              </a:rPr>
              <a:t> </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Θ= 30;  Φ= 45</a:t>
            </a:r>
            <a:r>
              <a:rPr lang="ja-JP" altLang="en-US" b="0" i="0" u="none" strike="noStrike" baseline="0" dirty="0">
                <a:latin typeface="NotoSerifCJKjp-Regular"/>
              </a:rPr>
              <a:t>）における，コントラスト比</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CR(Θ;Φ) </a:t>
            </a:r>
            <a:r>
              <a:rPr lang="ja-JP" altLang="en-US" b="0" i="0" u="none" strike="noStrike" baseline="0" dirty="0">
                <a:latin typeface="NotoSerifCJKjp-Regular"/>
              </a:rPr>
              <a:t>に関する</a:t>
            </a:r>
            <a:r>
              <a:rPr lang="en-US" altLang="ja-JP" b="0" i="0" u="none" strike="noStrike" baseline="0" dirty="0" err="1">
                <a:latin typeface="NotoSerifCJKjp-Regular"/>
              </a:rPr>
              <a:t>ReA</a:t>
            </a:r>
            <a:r>
              <a:rPr lang="en-US" altLang="ja-JP" b="0" i="0" u="none" strike="noStrike" baseline="0" dirty="0">
                <a:latin typeface="NotoSerifCJKjp-Regular"/>
              </a:rPr>
              <a:t>–</a:t>
            </a:r>
            <a:r>
              <a:rPr lang="en-US" altLang="ja-JP" b="0" i="0" u="none" strike="noStrike" baseline="0" dirty="0" err="1">
                <a:latin typeface="NotoSerifCJKjp-Regular"/>
              </a:rPr>
              <a:t>ReC</a:t>
            </a:r>
            <a:r>
              <a:rPr lang="en-US" altLang="ja-JP" b="0" i="0" u="none" strike="noStrike" baseline="0" dirty="0">
                <a:latin typeface="NotoSerifCJKjp-Regular"/>
              </a:rPr>
              <a:t> </a:t>
            </a:r>
            <a:r>
              <a:rPr lang="ja-JP" altLang="en-US" b="0" i="0" u="none" strike="noStrike" baseline="0" dirty="0">
                <a:latin typeface="NotoSerifCJKjp-Regular"/>
              </a:rPr>
              <a:t>平面上での，</a:t>
            </a:r>
            <a:r>
              <a:rPr lang="en-US" altLang="ja-JP" b="0" i="0" u="none" strike="noStrike" baseline="0" dirty="0">
                <a:latin typeface="NotoSerifCJKjp-Regular"/>
              </a:rPr>
              <a:t>best </a:t>
            </a:r>
            <a:r>
              <a:rPr lang="ja-JP" altLang="en-US" b="0" i="0" u="none" strike="noStrike" baseline="0" dirty="0">
                <a:latin typeface="NotoSerifCJKjp-Regular"/>
              </a:rPr>
              <a:t>条件を探索する．</a:t>
            </a:r>
            <a:endParaRPr lang="ja-JP" altLang="en-US" dirty="0"/>
          </a:p>
        </p:txBody>
      </p:sp>
      <p:sp>
        <p:nvSpPr>
          <p:cNvPr id="15" name="テキスト プレースホルダー 2">
            <a:extLst>
              <a:ext uri="{FF2B5EF4-FFF2-40B4-BE49-F238E27FC236}">
                <a16:creationId xmlns:a16="http://schemas.microsoft.com/office/drawing/2014/main" id="{B5D6F2BE-091E-629A-6906-0A0544AA5E7F}"/>
              </a:ext>
            </a:extLst>
          </p:cNvPr>
          <p:cNvSpPr>
            <a:spLocks noGrp="1"/>
          </p:cNvSpPr>
          <p:nvPr>
            <p:ph type="body" sz="quarter" idx="11"/>
          </p:nvPr>
        </p:nvSpPr>
        <p:spPr>
          <a:xfrm>
            <a:off x="387350" y="64256"/>
            <a:ext cx="10782300" cy="711200"/>
          </a:xfrm>
        </p:spPr>
        <p:txBody>
          <a:bodyPr/>
          <a:lstStyle/>
          <a:p>
            <a:r>
              <a:rPr kumimoji="1" lang="en-US" altLang="ja-JP" dirty="0"/>
              <a:t>IPS</a:t>
            </a:r>
            <a:r>
              <a:rPr kumimoji="1" lang="ja-JP" altLang="en-US" dirty="0"/>
              <a:t>光学補償の最適条件の探索</a:t>
            </a:r>
          </a:p>
        </p:txBody>
      </p:sp>
    </p:spTree>
    <p:extLst>
      <p:ext uri="{BB962C8B-B14F-4D97-AF65-F5344CB8AC3E}">
        <p14:creationId xmlns:p14="http://schemas.microsoft.com/office/powerpoint/2010/main" val="2466202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CC94C1C7-A884-2E55-9631-9AE15A6368D1}"/>
              </a:ext>
            </a:extLst>
          </p:cNvPr>
          <p:cNvSpPr>
            <a:spLocks noGrp="1"/>
          </p:cNvSpPr>
          <p:nvPr>
            <p:ph type="sldNum" sz="quarter" idx="4"/>
          </p:nvPr>
        </p:nvSpPr>
        <p:spPr/>
        <p:txBody>
          <a:bodyPr/>
          <a:lstStyle/>
          <a:p>
            <a:fld id="{FFDB257A-D64C-4BDD-A000-19504D84BCCD}" type="slidenum">
              <a:rPr lang="zh-CN" altLang="en-US" smtClean="0"/>
              <a:t>4</a:t>
            </a:fld>
            <a:endParaRPr lang="zh-CN" altLang="en-US"/>
          </a:p>
        </p:txBody>
      </p:sp>
      <p:pic>
        <p:nvPicPr>
          <p:cNvPr id="8" name="図 7" descr="グラフ, バブル チャート&#10;&#10;AI 生成コンテンツは誤りを含む可能性があります。">
            <a:extLst>
              <a:ext uri="{FF2B5EF4-FFF2-40B4-BE49-F238E27FC236}">
                <a16:creationId xmlns:a16="http://schemas.microsoft.com/office/drawing/2014/main" id="{539913A3-DE80-9000-3D03-DC7572493B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6349" y="4305200"/>
            <a:ext cx="4021394" cy="2412836"/>
          </a:xfrm>
          <a:prstGeom prst="rect">
            <a:avLst/>
          </a:prstGeom>
        </p:spPr>
      </p:pic>
      <p:pic>
        <p:nvPicPr>
          <p:cNvPr id="10" name="図 9" descr="テキスト, テーブル&#10;&#10;AI 生成コンテンツは誤りを含む可能性があります。">
            <a:extLst>
              <a:ext uri="{FF2B5EF4-FFF2-40B4-BE49-F238E27FC236}">
                <a16:creationId xmlns:a16="http://schemas.microsoft.com/office/drawing/2014/main" id="{523FE580-2F71-E63B-5811-B4955785E0D4}"/>
              </a:ext>
            </a:extLst>
          </p:cNvPr>
          <p:cNvPicPr>
            <a:picLocks noChangeAspect="1"/>
          </p:cNvPicPr>
          <p:nvPr/>
        </p:nvPicPr>
        <p:blipFill>
          <a:blip r:embed="rId3"/>
          <a:stretch>
            <a:fillRect/>
          </a:stretch>
        </p:blipFill>
        <p:spPr>
          <a:xfrm>
            <a:off x="6098157" y="2110187"/>
            <a:ext cx="6093843" cy="1403924"/>
          </a:xfrm>
          <a:prstGeom prst="rect">
            <a:avLst/>
          </a:prstGeom>
        </p:spPr>
      </p:pic>
      <p:pic>
        <p:nvPicPr>
          <p:cNvPr id="11" name="図 10" descr="ダイアグラム&#10;&#10;AI 生成コンテンツは誤りを含む可能性があります。">
            <a:extLst>
              <a:ext uri="{FF2B5EF4-FFF2-40B4-BE49-F238E27FC236}">
                <a16:creationId xmlns:a16="http://schemas.microsoft.com/office/drawing/2014/main" id="{9CD2F15B-F63C-7E14-3947-C0D2376C82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47585" y="3681262"/>
            <a:ext cx="2720055" cy="2720055"/>
          </a:xfrm>
          <a:prstGeom prst="rect">
            <a:avLst/>
          </a:prstGeom>
        </p:spPr>
      </p:pic>
      <p:pic>
        <p:nvPicPr>
          <p:cNvPr id="12" name="図 11" descr="グラフ, ダイアグラム&#10;&#10;AI 生成コンテンツは誤りを含む可能性があります。">
            <a:extLst>
              <a:ext uri="{FF2B5EF4-FFF2-40B4-BE49-F238E27FC236}">
                <a16:creationId xmlns:a16="http://schemas.microsoft.com/office/drawing/2014/main" id="{3B812879-FB79-0D5D-57D1-F7CDCCFA395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4054" y="3700926"/>
            <a:ext cx="2720055" cy="2720055"/>
          </a:xfrm>
          <a:prstGeom prst="rect">
            <a:avLst/>
          </a:prstGeom>
        </p:spPr>
      </p:pic>
      <p:sp>
        <p:nvSpPr>
          <p:cNvPr id="14" name="テキスト プレースホルダー 2">
            <a:extLst>
              <a:ext uri="{FF2B5EF4-FFF2-40B4-BE49-F238E27FC236}">
                <a16:creationId xmlns:a16="http://schemas.microsoft.com/office/drawing/2014/main" id="{E02B7A17-ABAD-0A69-4D51-A1700DFB3121}"/>
              </a:ext>
            </a:extLst>
          </p:cNvPr>
          <p:cNvSpPr>
            <a:spLocks noGrp="1"/>
          </p:cNvSpPr>
          <p:nvPr>
            <p:ph type="body" sz="quarter" idx="11"/>
          </p:nvPr>
        </p:nvSpPr>
        <p:spPr>
          <a:xfrm>
            <a:off x="387350" y="64256"/>
            <a:ext cx="10782300" cy="711200"/>
          </a:xfrm>
        </p:spPr>
        <p:txBody>
          <a:bodyPr/>
          <a:lstStyle/>
          <a:p>
            <a:r>
              <a:rPr kumimoji="1" lang="en-US" altLang="ja-JP" dirty="0"/>
              <a:t>IPS</a:t>
            </a:r>
            <a:r>
              <a:rPr kumimoji="1" lang="ja-JP" altLang="en-US" dirty="0"/>
              <a:t>光学補償の最適条件の探索結果</a:t>
            </a:r>
          </a:p>
        </p:txBody>
      </p:sp>
      <p:sp>
        <p:nvSpPr>
          <p:cNvPr id="16" name="テキスト ボックス 15">
            <a:extLst>
              <a:ext uri="{FF2B5EF4-FFF2-40B4-BE49-F238E27FC236}">
                <a16:creationId xmlns:a16="http://schemas.microsoft.com/office/drawing/2014/main" id="{BE138218-AE0D-FC14-500A-6EA5D006ED61}"/>
              </a:ext>
            </a:extLst>
          </p:cNvPr>
          <p:cNvSpPr txBox="1"/>
          <p:nvPr/>
        </p:nvSpPr>
        <p:spPr>
          <a:xfrm>
            <a:off x="119062" y="833876"/>
            <a:ext cx="12072937" cy="923330"/>
          </a:xfrm>
          <a:prstGeom prst="rect">
            <a:avLst/>
          </a:prstGeom>
          <a:solidFill>
            <a:schemeClr val="bg1">
              <a:lumMod val="95000"/>
            </a:schemeClr>
          </a:solidFill>
        </p:spPr>
        <p:txBody>
          <a:bodyPr wrap="square">
            <a:spAutoFit/>
          </a:bodyPr>
          <a:lstStyle/>
          <a:p>
            <a:pPr marL="285750" indent="-285750" algn="l">
              <a:buFont typeface="Wingdings" panose="05000000000000000000" pitchFamily="2" charset="2"/>
              <a:buChar char="ü"/>
            </a:pPr>
            <a:r>
              <a:rPr lang="ja-JP" altLang="en-US" b="0" i="0" u="none" strike="noStrike" baseline="0" dirty="0">
                <a:latin typeface="NotoSerifCJKjp-Regular"/>
              </a:rPr>
              <a:t>図は</a:t>
            </a:r>
            <a:r>
              <a:rPr lang="en-US" altLang="ja-JP" b="0" i="0" u="none" strike="noStrike" baseline="0" dirty="0" err="1">
                <a:latin typeface="Arial Unicode MS" panose="020B0604020202020204" pitchFamily="50" charset="-128"/>
                <a:ea typeface="Arial Unicode MS" panose="020B0604020202020204" pitchFamily="50" charset="-128"/>
                <a:cs typeface="Arial Unicode MS" panose="020B0604020202020204" pitchFamily="50" charset="-128"/>
              </a:rPr>
              <a:t>ReA</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t>
            </a:r>
            <a:r>
              <a:rPr lang="en-US" altLang="ja-JP" b="0" i="0" u="none" strike="noStrike" baseline="0" dirty="0" err="1">
                <a:latin typeface="Arial Unicode MS" panose="020B0604020202020204" pitchFamily="50" charset="-128"/>
                <a:ea typeface="Arial Unicode MS" panose="020B0604020202020204" pitchFamily="50" charset="-128"/>
                <a:cs typeface="Arial Unicode MS" panose="020B0604020202020204" pitchFamily="50" charset="-128"/>
              </a:rPr>
              <a:t>ReC</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 </a:t>
            </a:r>
            <a:r>
              <a:rPr lang="ja-JP" altLang="en-US" b="0" i="0" u="none" strike="noStrike" baseline="0" dirty="0">
                <a:latin typeface="NotoSerifCJKjp-Regular"/>
              </a:rPr>
              <a:t>２次元マップを示し，各格子点</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t>
            </a:r>
            <a:r>
              <a:rPr lang="en-US" altLang="ja-JP" b="0" i="0" u="none" strike="noStrike" baseline="0" dirty="0" err="1">
                <a:latin typeface="Arial Unicode MS" panose="020B0604020202020204" pitchFamily="50" charset="-128"/>
                <a:ea typeface="Arial Unicode MS" panose="020B0604020202020204" pitchFamily="50" charset="-128"/>
                <a:cs typeface="Arial Unicode MS" panose="020B0604020202020204" pitchFamily="50" charset="-128"/>
              </a:rPr>
              <a:t>ReA</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 </a:t>
            </a:r>
            <a:r>
              <a:rPr lang="en-US" altLang="ja-JP" b="0" i="0" u="none" strike="noStrike" baseline="0" dirty="0" err="1">
                <a:latin typeface="Arial Unicode MS" panose="020B0604020202020204" pitchFamily="50" charset="-128"/>
                <a:ea typeface="Arial Unicode MS" panose="020B0604020202020204" pitchFamily="50" charset="-128"/>
                <a:cs typeface="Arial Unicode MS" panose="020B0604020202020204" pitchFamily="50" charset="-128"/>
              </a:rPr>
              <a:t>ReC</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 </a:t>
            </a:r>
            <a:r>
              <a:rPr lang="ja-JP" altLang="en-US" b="0" i="0" u="none" strike="noStrike" baseline="0" dirty="0">
                <a:latin typeface="NotoSerifCJKjp-Regular"/>
              </a:rPr>
              <a:t>に対してターゲット視点での</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CR(Θ=30; Φ=45)</a:t>
            </a:r>
          </a:p>
          <a:p>
            <a:pPr algn="l"/>
            <a:r>
              <a:rPr lang="ja-JP" altLang="en-US" b="0" i="0" u="none" strike="noStrike" baseline="0" dirty="0">
                <a:latin typeface="NotoSerifCJKjp-Regular"/>
              </a:rPr>
              <a:t>を計算し，等高線として可視化したものである（</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log10 CR</a:t>
            </a:r>
            <a:r>
              <a:rPr lang="en-US" altLang="ja-JP" b="0" i="0" u="none" strike="noStrike" baseline="0" dirty="0">
                <a:latin typeface="NotoSerifCJKjp-Regular"/>
              </a:rPr>
              <a:t> </a:t>
            </a:r>
            <a:r>
              <a:rPr lang="ja-JP" altLang="en-US" b="0" i="0" u="none" strike="noStrike" baseline="0" dirty="0">
                <a:latin typeface="NotoSerifCJKjp-Regular"/>
              </a:rPr>
              <a:t>表示）．</a:t>
            </a:r>
          </a:p>
          <a:p>
            <a:pPr marL="285750" indent="-285750" algn="l">
              <a:buFont typeface="Wingdings" panose="05000000000000000000" pitchFamily="2" charset="2"/>
              <a:buChar char="ü"/>
            </a:pPr>
            <a:r>
              <a:rPr lang="ja-JP" altLang="en-US" b="0" i="0" u="none" strike="noStrike" baseline="0" dirty="0">
                <a:latin typeface="NotoSerifCJKjp-Regular"/>
              </a:rPr>
              <a:t>２次元格子全体で最大の</a:t>
            </a:r>
            <a:r>
              <a:rPr lang="en-US" altLang="ja-JP" b="0" i="0" u="none" strike="noStrike" baseline="0" dirty="0">
                <a:latin typeface="NotoSerifCJKjp-Regular"/>
              </a:rPr>
              <a:t>CR </a:t>
            </a:r>
            <a:r>
              <a:rPr lang="ja-JP" altLang="en-US" b="0" i="0" u="none" strike="noStrike" baseline="0" dirty="0">
                <a:latin typeface="NotoSerifCJKjp-Regular"/>
              </a:rPr>
              <a:t>を与える条件（</a:t>
            </a:r>
            <a:r>
              <a:rPr lang="en-US" altLang="ja-JP" b="0" i="0" u="none" strike="noStrike" baseline="0" dirty="0">
                <a:latin typeface="NotoSerifCJKjp-Regular"/>
              </a:rPr>
              <a:t>global best</a:t>
            </a:r>
            <a:r>
              <a:rPr lang="ja-JP" altLang="en-US" b="0" i="0" u="none" strike="noStrike" baseline="0" dirty="0">
                <a:latin typeface="NotoSerifCJKjp-Regular"/>
              </a:rPr>
              <a:t>）は次である：</a:t>
            </a:r>
            <a:endParaRPr lang="ja-JP" altLang="en-US" dirty="0"/>
          </a:p>
        </p:txBody>
      </p:sp>
      <p:pic>
        <p:nvPicPr>
          <p:cNvPr id="18" name="図 17">
            <a:extLst>
              <a:ext uri="{FF2B5EF4-FFF2-40B4-BE49-F238E27FC236}">
                <a16:creationId xmlns:a16="http://schemas.microsoft.com/office/drawing/2014/main" id="{AC810B3A-8C59-3077-3BD4-E2F74CF34155}"/>
              </a:ext>
            </a:extLst>
          </p:cNvPr>
          <p:cNvPicPr>
            <a:picLocks noChangeAspect="1"/>
          </p:cNvPicPr>
          <p:nvPr/>
        </p:nvPicPr>
        <p:blipFill>
          <a:blip r:embed="rId6"/>
          <a:srcRect r="44154" b="12000"/>
          <a:stretch>
            <a:fillRect/>
          </a:stretch>
        </p:blipFill>
        <p:spPr>
          <a:xfrm>
            <a:off x="1465006" y="2085478"/>
            <a:ext cx="3431458" cy="461077"/>
          </a:xfrm>
          <a:prstGeom prst="rect">
            <a:avLst/>
          </a:prstGeom>
        </p:spPr>
      </p:pic>
      <p:pic>
        <p:nvPicPr>
          <p:cNvPr id="20" name="図 19" descr="グラフィカル ユーザー インターフェイス, テキスト, アプリケーション, メール&#10;&#10;AI 生成コンテンツは誤りを含む可能性があります。">
            <a:extLst>
              <a:ext uri="{FF2B5EF4-FFF2-40B4-BE49-F238E27FC236}">
                <a16:creationId xmlns:a16="http://schemas.microsoft.com/office/drawing/2014/main" id="{46F6381C-408D-3266-157A-AD1827573B4E}"/>
              </a:ext>
            </a:extLst>
          </p:cNvPr>
          <p:cNvPicPr>
            <a:picLocks noChangeAspect="1"/>
          </p:cNvPicPr>
          <p:nvPr/>
        </p:nvPicPr>
        <p:blipFill>
          <a:blip r:embed="rId7"/>
          <a:stretch>
            <a:fillRect/>
          </a:stretch>
        </p:blipFill>
        <p:spPr>
          <a:xfrm>
            <a:off x="119063" y="2589877"/>
            <a:ext cx="5357505" cy="1697851"/>
          </a:xfrm>
          <a:prstGeom prst="rect">
            <a:avLst/>
          </a:prstGeom>
        </p:spPr>
      </p:pic>
      <p:sp>
        <p:nvSpPr>
          <p:cNvPr id="21" name="テキスト ボックス 20">
            <a:extLst>
              <a:ext uri="{FF2B5EF4-FFF2-40B4-BE49-F238E27FC236}">
                <a16:creationId xmlns:a16="http://schemas.microsoft.com/office/drawing/2014/main" id="{E797E6DE-1E01-8FBF-DC42-FE0824258EA0}"/>
              </a:ext>
            </a:extLst>
          </p:cNvPr>
          <p:cNvSpPr txBox="1"/>
          <p:nvPr/>
        </p:nvSpPr>
        <p:spPr>
          <a:xfrm>
            <a:off x="119063" y="2143433"/>
            <a:ext cx="2585884" cy="307777"/>
          </a:xfrm>
          <a:prstGeom prst="rect">
            <a:avLst/>
          </a:prstGeom>
          <a:noFill/>
        </p:spPr>
        <p:txBody>
          <a:bodyPr wrap="square" rtlCol="0">
            <a:spAutoFit/>
          </a:bodyPr>
          <a:lstStyle/>
          <a:p>
            <a:r>
              <a:rPr kumimoji="1" lang="ja-JP" altLang="en-US" sz="1400" b="1" dirty="0"/>
              <a:t>・</a:t>
            </a:r>
            <a:r>
              <a:rPr kumimoji="1" lang="en-US" altLang="ja-JP" sz="1400" dirty="0"/>
              <a:t>best</a:t>
            </a:r>
            <a:r>
              <a:rPr kumimoji="1" lang="ja-JP" altLang="en-US" sz="1400" dirty="0"/>
              <a:t>条件</a:t>
            </a:r>
          </a:p>
        </p:txBody>
      </p:sp>
      <p:sp>
        <p:nvSpPr>
          <p:cNvPr id="22" name="テキスト ボックス 21">
            <a:extLst>
              <a:ext uri="{FF2B5EF4-FFF2-40B4-BE49-F238E27FC236}">
                <a16:creationId xmlns:a16="http://schemas.microsoft.com/office/drawing/2014/main" id="{EE9E4960-E304-6B41-1391-AA786A8EA253}"/>
              </a:ext>
            </a:extLst>
          </p:cNvPr>
          <p:cNvSpPr txBox="1"/>
          <p:nvPr/>
        </p:nvSpPr>
        <p:spPr>
          <a:xfrm>
            <a:off x="6337967" y="6317226"/>
            <a:ext cx="5539401" cy="307777"/>
          </a:xfrm>
          <a:prstGeom prst="rect">
            <a:avLst/>
          </a:prstGeom>
          <a:noFill/>
        </p:spPr>
        <p:txBody>
          <a:bodyPr wrap="square" rtlCol="0">
            <a:spAutoFit/>
          </a:bodyPr>
          <a:lstStyle/>
          <a:p>
            <a:r>
              <a:rPr kumimoji="1" lang="en-US" altLang="ja-JP" sz="1400" dirty="0">
                <a:latin typeface="Arial Unicode MS" panose="020B0604020202020204" pitchFamily="50" charset="-128"/>
                <a:ea typeface="Arial Unicode MS" panose="020B0604020202020204" pitchFamily="50" charset="-128"/>
                <a:cs typeface="Arial Unicode MS" panose="020B0604020202020204" pitchFamily="50" charset="-128"/>
              </a:rPr>
              <a:t>(a)</a:t>
            </a:r>
            <a:r>
              <a:rPr kumimoji="1" lang="ja-JP" altLang="en-US" sz="1400" dirty="0">
                <a:latin typeface="Arial Unicode MS" panose="020B0604020202020204" pitchFamily="50" charset="-128"/>
                <a:ea typeface="Arial Unicode MS" panose="020B0604020202020204" pitchFamily="50" charset="-128"/>
                <a:cs typeface="Arial Unicode MS" panose="020B0604020202020204" pitchFamily="50" charset="-128"/>
              </a:rPr>
              <a:t> </a:t>
            </a:r>
            <a:r>
              <a:rPr kumimoji="1" lang="en-US" altLang="ja-JP" sz="1400" dirty="0">
                <a:latin typeface="Arial Unicode MS" panose="020B0604020202020204" pitchFamily="50" charset="-128"/>
                <a:ea typeface="Arial Unicode MS" panose="020B0604020202020204" pitchFamily="50" charset="-128"/>
                <a:cs typeface="Arial Unicode MS" panose="020B0604020202020204" pitchFamily="50" charset="-128"/>
              </a:rPr>
              <a:t>Polarizer/LC/Analyzer                  (b) Polarizer/LC/A/C/Analyzer</a:t>
            </a:r>
            <a:endParaRPr kumimoji="1" lang="ja-JP" altLang="en-US" sz="14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Tree>
    <p:extLst>
      <p:ext uri="{BB962C8B-B14F-4D97-AF65-F5344CB8AC3E}">
        <p14:creationId xmlns:p14="http://schemas.microsoft.com/office/powerpoint/2010/main" val="221768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6729BFFC-D0DF-D09E-56D4-38EED9604B95}"/>
              </a:ext>
            </a:extLst>
          </p:cNvPr>
          <p:cNvSpPr>
            <a:spLocks noGrp="1"/>
          </p:cNvSpPr>
          <p:nvPr>
            <p:ph type="sldNum" sz="quarter" idx="4"/>
          </p:nvPr>
        </p:nvSpPr>
        <p:spPr/>
        <p:txBody>
          <a:bodyPr/>
          <a:lstStyle/>
          <a:p>
            <a:fld id="{FFDB257A-D64C-4BDD-A000-19504D84BCCD}" type="slidenum">
              <a:rPr lang="zh-CN" altLang="en-US" smtClean="0"/>
              <a:t>5</a:t>
            </a:fld>
            <a:endParaRPr lang="zh-CN" altLang="en-US"/>
          </a:p>
        </p:txBody>
      </p:sp>
      <p:pic>
        <p:nvPicPr>
          <p:cNvPr id="10" name="図 9" descr="テーブル&#10;&#10;AI 生成コンテンツは誤りを含む可能性があります。">
            <a:extLst>
              <a:ext uri="{FF2B5EF4-FFF2-40B4-BE49-F238E27FC236}">
                <a16:creationId xmlns:a16="http://schemas.microsoft.com/office/drawing/2014/main" id="{A2EF3BFA-7571-D41B-CCD5-C02E02AA67F0}"/>
              </a:ext>
            </a:extLst>
          </p:cNvPr>
          <p:cNvPicPr>
            <a:picLocks noChangeAspect="1"/>
          </p:cNvPicPr>
          <p:nvPr/>
        </p:nvPicPr>
        <p:blipFill>
          <a:blip r:embed="rId2"/>
          <a:stretch>
            <a:fillRect/>
          </a:stretch>
        </p:blipFill>
        <p:spPr>
          <a:xfrm>
            <a:off x="227218" y="3059062"/>
            <a:ext cx="6486847" cy="2887980"/>
          </a:xfrm>
          <a:prstGeom prst="rect">
            <a:avLst/>
          </a:prstGeom>
        </p:spPr>
      </p:pic>
      <p:pic>
        <p:nvPicPr>
          <p:cNvPr id="12" name="図 11" descr="グラフ, 折れ線グラフ&#10;&#10;AI 生成コンテンツは誤りを含む可能性があります。">
            <a:extLst>
              <a:ext uri="{FF2B5EF4-FFF2-40B4-BE49-F238E27FC236}">
                <a16:creationId xmlns:a16="http://schemas.microsoft.com/office/drawing/2014/main" id="{81AC367C-FBE1-5DBE-CF36-A6DCF8382731}"/>
              </a:ext>
            </a:extLst>
          </p:cNvPr>
          <p:cNvPicPr>
            <a:picLocks noChangeAspect="1"/>
          </p:cNvPicPr>
          <p:nvPr/>
        </p:nvPicPr>
        <p:blipFill>
          <a:blip r:embed="rId3"/>
          <a:srcRect t="8944"/>
          <a:stretch>
            <a:fillRect/>
          </a:stretch>
        </p:blipFill>
        <p:spPr>
          <a:xfrm>
            <a:off x="6489408" y="3028334"/>
            <a:ext cx="5326067" cy="3494395"/>
          </a:xfrm>
          <a:prstGeom prst="rect">
            <a:avLst/>
          </a:prstGeom>
        </p:spPr>
      </p:pic>
      <p:sp>
        <p:nvSpPr>
          <p:cNvPr id="13" name="テキスト プレースホルダー 2">
            <a:extLst>
              <a:ext uri="{FF2B5EF4-FFF2-40B4-BE49-F238E27FC236}">
                <a16:creationId xmlns:a16="http://schemas.microsoft.com/office/drawing/2014/main" id="{E690263C-46F5-906F-20A0-DC24FB1997D6}"/>
              </a:ext>
            </a:extLst>
          </p:cNvPr>
          <p:cNvSpPr>
            <a:spLocks noGrp="1"/>
          </p:cNvSpPr>
          <p:nvPr>
            <p:ph type="body" sz="quarter" idx="11"/>
          </p:nvPr>
        </p:nvSpPr>
        <p:spPr>
          <a:xfrm>
            <a:off x="387350" y="64256"/>
            <a:ext cx="10782300" cy="711200"/>
          </a:xfrm>
        </p:spPr>
        <p:txBody>
          <a:bodyPr/>
          <a:lstStyle/>
          <a:p>
            <a:r>
              <a:rPr kumimoji="1" lang="ja-JP" altLang="en-US" dirty="0"/>
              <a:t>最適条件における波長依存性評価</a:t>
            </a:r>
          </a:p>
        </p:txBody>
      </p:sp>
      <p:sp>
        <p:nvSpPr>
          <p:cNvPr id="15" name="テキスト ボックス 14">
            <a:extLst>
              <a:ext uri="{FF2B5EF4-FFF2-40B4-BE49-F238E27FC236}">
                <a16:creationId xmlns:a16="http://schemas.microsoft.com/office/drawing/2014/main" id="{A1811F2E-890A-D452-C51C-898FB19828FE}"/>
              </a:ext>
            </a:extLst>
          </p:cNvPr>
          <p:cNvSpPr txBox="1"/>
          <p:nvPr/>
        </p:nvSpPr>
        <p:spPr>
          <a:xfrm>
            <a:off x="119063" y="1008423"/>
            <a:ext cx="11717594" cy="1754326"/>
          </a:xfrm>
          <a:prstGeom prst="rect">
            <a:avLst/>
          </a:prstGeom>
          <a:solidFill>
            <a:schemeClr val="bg1">
              <a:lumMod val="95000"/>
            </a:schemeClr>
          </a:solidFill>
        </p:spPr>
        <p:txBody>
          <a:bodyPr wrap="square">
            <a:spAutoFit/>
          </a:bodyPr>
          <a:lstStyle/>
          <a:p>
            <a:pPr marL="285750" indent="-285750" algn="l">
              <a:buFont typeface="Wingdings" panose="05000000000000000000" pitchFamily="2" charset="2"/>
              <a:buChar char="ü"/>
            </a:pPr>
            <a:r>
              <a:rPr lang="ja-JP" altLang="en-US" b="0" i="0" u="none" strike="noStrike" baseline="0" dirty="0">
                <a:latin typeface="NotoSerifCJKjp-Regular"/>
              </a:rPr>
              <a:t>本節では，最適条件付近における正面</a:t>
            </a:r>
            <a:r>
              <a:rPr lang="en-US" altLang="ja-JP" b="0" i="0" u="none" strike="noStrike" baseline="0" dirty="0">
                <a:latin typeface="NotoSerifCJKjp-Regular"/>
              </a:rPr>
              <a:t>CR </a:t>
            </a:r>
            <a:r>
              <a:rPr lang="ja-JP" altLang="en-US" b="0" i="0" u="none" strike="noStrike" baseline="0" dirty="0">
                <a:latin typeface="NotoSerifCJKjp-Regular"/>
              </a:rPr>
              <a:t>と斜め視野の</a:t>
            </a:r>
            <a:r>
              <a:rPr lang="en-US" altLang="ja-JP" b="0" i="0" u="none" strike="noStrike" baseline="0" dirty="0">
                <a:latin typeface="NotoSerifCJKjp-Regular"/>
              </a:rPr>
              <a:t>CR </a:t>
            </a:r>
            <a:r>
              <a:rPr lang="ja-JP" altLang="en-US" b="0" i="0" u="none" strike="noStrike" baseline="0" dirty="0">
                <a:latin typeface="NotoSerifCJKjp-Regular"/>
              </a:rPr>
              <a:t>に対し波長依存性の影響を検討する．具体的には最適化で得た補償条件（</a:t>
            </a:r>
            <a:r>
              <a:rPr lang="en-US" altLang="ja-JP" b="0" i="0" u="none" strike="noStrike" baseline="0" dirty="0" err="1">
                <a:latin typeface="NotoSerifCJKjp-Regular"/>
              </a:rPr>
              <a:t>ReA</a:t>
            </a:r>
            <a:r>
              <a:rPr lang="en-US" altLang="ja-JP" b="0" i="0" u="none" strike="noStrike" baseline="0" dirty="0">
                <a:latin typeface="NotoSerifCJKjp-Regular"/>
              </a:rPr>
              <a:t> </a:t>
            </a:r>
            <a:r>
              <a:rPr lang="en-US" altLang="ja-JP" b="0" i="0" u="none" strike="noStrike" baseline="0" dirty="0">
                <a:latin typeface="CMR10"/>
              </a:rPr>
              <a:t>= 116</a:t>
            </a:r>
            <a:r>
              <a:rPr lang="en-US" altLang="ja-JP" b="0" i="0" u="none" strike="noStrike" baseline="0" dirty="0">
                <a:latin typeface="CMMI10"/>
              </a:rPr>
              <a:t>:</a:t>
            </a:r>
            <a:r>
              <a:rPr lang="en-US" altLang="ja-JP" b="0" i="0" u="none" strike="noStrike" baseline="0" dirty="0">
                <a:latin typeface="CMR10"/>
              </a:rPr>
              <a:t>25 </a:t>
            </a:r>
            <a:r>
              <a:rPr lang="en-US" altLang="ja-JP" b="0" i="0" u="none" strike="noStrike" baseline="0" dirty="0">
                <a:latin typeface="NotoSerifCJKjp-Regular"/>
              </a:rPr>
              <a:t>nm</a:t>
            </a:r>
            <a:r>
              <a:rPr lang="ja-JP" altLang="en-US" b="0" i="0" u="none" strike="noStrike" baseline="0" dirty="0">
                <a:latin typeface="NotoSerifCJKjp-Regular"/>
              </a:rPr>
              <a:t>，</a:t>
            </a:r>
            <a:r>
              <a:rPr lang="en-US" altLang="ja-JP" b="0" i="0" u="none" strike="noStrike" baseline="0" dirty="0" err="1">
                <a:latin typeface="NotoSerifCJKjp-Regular"/>
              </a:rPr>
              <a:t>ReC</a:t>
            </a:r>
            <a:r>
              <a:rPr lang="en-US" altLang="ja-JP" b="0" i="0" u="none" strike="noStrike" baseline="0" dirty="0">
                <a:latin typeface="NotoSerifCJKjp-Regular"/>
              </a:rPr>
              <a:t> </a:t>
            </a:r>
            <a:r>
              <a:rPr lang="en-US" altLang="ja-JP" b="0" i="0" u="none" strike="noStrike" baseline="0" dirty="0">
                <a:latin typeface="CMR10"/>
              </a:rPr>
              <a:t>= 85 </a:t>
            </a:r>
            <a:r>
              <a:rPr lang="en-US" altLang="ja-JP" b="0" i="0" u="none" strike="noStrike" baseline="0" dirty="0">
                <a:latin typeface="NotoSerifCJKjp-Regular"/>
              </a:rPr>
              <a:t>nm</a:t>
            </a:r>
            <a:r>
              <a:rPr lang="ja-JP" altLang="en-US" b="0" i="0" u="none" strike="noStrike" baseline="0" dirty="0">
                <a:latin typeface="NotoSerifCJKjp-Regular"/>
              </a:rPr>
              <a:t>）を固定したまま，単色波長</a:t>
            </a:r>
            <a:r>
              <a:rPr lang="ja-JP" altLang="en-US" b="0" i="0" u="none" strike="noStrike" baseline="0" dirty="0">
                <a:latin typeface="CMMI10"/>
              </a:rPr>
              <a:t> </a:t>
            </a:r>
            <a:r>
              <a:rPr lang="ja-JP" altLang="en-US" b="0" i="0" u="none" strike="noStrike" baseline="0" dirty="0">
                <a:latin typeface="NotoSerifCJKjp-Regular"/>
              </a:rPr>
              <a:t>を掃引し，　　　　　　　　　</a:t>
            </a:r>
            <a:r>
              <a:rPr lang="en-US" altLang="ja-JP" b="0" i="0" u="none" strike="noStrike" baseline="0" dirty="0">
                <a:latin typeface="NotoSerifCJKjp-Regular"/>
              </a:rPr>
              <a:t>(</a:t>
            </a:r>
            <a:r>
              <a:rPr lang="en-US" altLang="ja-JP" b="0" i="0" u="none" strike="noStrike" baseline="0" dirty="0" err="1">
                <a:latin typeface="NotoSerifCJKjp-Regular"/>
              </a:rPr>
              <a:t>i</a:t>
            </a:r>
            <a:r>
              <a:rPr lang="en-US" altLang="ja-JP" b="0" i="0" u="none" strike="noStrike" baseline="0" dirty="0">
                <a:latin typeface="NotoSerifCJKjp-Regular"/>
              </a:rPr>
              <a:t>) </a:t>
            </a:r>
            <a:r>
              <a:rPr lang="ja-JP" altLang="en-US" b="0" i="0" u="none" strike="noStrike" baseline="0" dirty="0">
                <a:latin typeface="NotoSerifCJKjp-Regular"/>
              </a:rPr>
              <a:t>正面暗状態</a:t>
            </a:r>
            <a:r>
              <a:rPr lang="en-US" altLang="ja-JP" b="0" i="0" u="none" strike="noStrike" baseline="0" dirty="0">
                <a:latin typeface="NotoSerifCJKjp-Regular"/>
              </a:rPr>
              <a:t>CR</a:t>
            </a:r>
            <a:r>
              <a:rPr lang="en-US" altLang="ja-JP" b="0" i="0" u="none" strike="noStrike" baseline="0" dirty="0">
                <a:latin typeface="CMR10"/>
              </a:rPr>
              <a:t>00</a:t>
            </a:r>
            <a:r>
              <a:rPr lang="ja-JP" altLang="en-US" b="0" i="0" u="none" strike="noStrike" baseline="0" dirty="0">
                <a:latin typeface="NotoSerifCJKjp-Regular"/>
              </a:rPr>
              <a:t>と，</a:t>
            </a:r>
            <a:r>
              <a:rPr lang="en-US" altLang="ja-JP" b="0" i="0" u="none" strike="noStrike" baseline="0" dirty="0">
                <a:latin typeface="NotoSerifCJKjp-Regular"/>
              </a:rPr>
              <a:t>(ii) </a:t>
            </a:r>
            <a:r>
              <a:rPr lang="ja-JP" altLang="en-US" b="0" i="0" u="none" strike="noStrike" baseline="0" dirty="0">
                <a:latin typeface="NotoSerifCJKjp-Regular"/>
              </a:rPr>
              <a:t>斜め視点</a:t>
            </a:r>
            <a:r>
              <a:rPr lang="ja-JP" altLang="en-US" b="0" i="0" u="none" strike="noStrike" baseline="0" dirty="0">
                <a:latin typeface="CMMI10"/>
              </a:rPr>
              <a:t> </a:t>
            </a:r>
            <a:r>
              <a:rPr lang="en-US" altLang="ja-JP" b="0" i="0" u="none" strike="noStrike" baseline="0" dirty="0">
                <a:latin typeface="CMR10"/>
              </a:rPr>
              <a:t>= 30</a:t>
            </a:r>
            <a:r>
              <a:rPr lang="ja-JP" altLang="en-US" b="0" i="0" u="none" strike="noStrike" baseline="0" dirty="0">
                <a:latin typeface="CMSY7"/>
              </a:rPr>
              <a:t> </a:t>
            </a:r>
            <a:r>
              <a:rPr lang="ja-JP" altLang="en-US" b="0" i="0" u="none" strike="noStrike" baseline="0" dirty="0">
                <a:latin typeface="NotoSerifCJKjp-Regular"/>
              </a:rPr>
              <a:t>における４ 方位平均</a:t>
            </a:r>
            <a:r>
              <a:rPr lang="en-US" altLang="ja-JP" b="0" i="0" u="none" strike="noStrike" baseline="0" dirty="0">
                <a:latin typeface="Arial" panose="020B0604020202020204" pitchFamily="34" charset="0"/>
                <a:cs typeface="Arial" panose="020B0604020202020204" pitchFamily="34" charset="0"/>
              </a:rPr>
              <a:t>CR30</a:t>
            </a:r>
            <a:r>
              <a:rPr lang="en-US" altLang="ja-JP" dirty="0">
                <a:latin typeface="Arial" panose="020B0604020202020204" pitchFamily="34" charset="0"/>
                <a:cs typeface="Arial" panose="020B0604020202020204" pitchFamily="34" charset="0"/>
              </a:rPr>
              <a:t>	</a:t>
            </a:r>
            <a:r>
              <a:rPr lang="ja-JP" altLang="en-US" b="0" i="0" u="none" strike="noStrike" baseline="0" dirty="0">
                <a:latin typeface="NotoSerifCJKjp-Regular"/>
              </a:rPr>
              <a:t>の波長依存性を評価する．</a:t>
            </a:r>
            <a:endParaRPr lang="en-US" altLang="ja-JP" b="0" i="0" u="none" strike="noStrike" baseline="0" dirty="0">
              <a:latin typeface="NotoSerifCJKjp-Regular"/>
            </a:endParaRPr>
          </a:p>
          <a:p>
            <a:pPr algn="l"/>
            <a:endParaRPr lang="en-US" altLang="ja-JP" b="0" i="0" u="none" strike="noStrike" baseline="0" dirty="0">
              <a:latin typeface="NotoSerifCJKjp-Regular"/>
            </a:endParaRPr>
          </a:p>
          <a:p>
            <a:pPr marL="285750" indent="-285750" algn="l">
              <a:buFont typeface="Wingdings" panose="05000000000000000000" pitchFamily="2" charset="2"/>
              <a:buChar char="ü"/>
            </a:pPr>
            <a:r>
              <a:rPr lang="ja-JP" altLang="en-US" b="0" i="0" u="none" strike="noStrike" baseline="0" dirty="0">
                <a:latin typeface="NotoSerifCJKjp-Regular"/>
              </a:rPr>
              <a:t>また</a:t>
            </a:r>
            <a:r>
              <a:rPr lang="ja-JP" altLang="en-US" dirty="0">
                <a:latin typeface="NotoSerifCJKjp-Regular"/>
              </a:rPr>
              <a:t>，</a:t>
            </a:r>
            <a:r>
              <a:rPr lang="en-US" altLang="ja-JP" b="0" i="0" u="none" strike="noStrike" baseline="0" dirty="0">
                <a:latin typeface="NotoSerifCJKjp-Regular"/>
              </a:rPr>
              <a:t>ISO </a:t>
            </a:r>
            <a:r>
              <a:rPr lang="ja-JP" altLang="en-US" b="0" i="0" u="none" strike="noStrike" baseline="0" dirty="0">
                <a:latin typeface="NotoSerifCJKjp-Regular"/>
              </a:rPr>
              <a:t>分布として，代表波長</a:t>
            </a:r>
            <a:r>
              <a:rPr lang="en-US" altLang="ja-JP" b="0" i="0" u="none" strike="noStrike" baseline="0" dirty="0">
                <a:latin typeface="NotoSerifCJKjp-Regular"/>
              </a:rPr>
              <a:t>B/G/R</a:t>
            </a:r>
            <a:r>
              <a:rPr lang="ja-JP" altLang="en-US" b="0" i="0" u="none" strike="noStrike" baseline="0" dirty="0">
                <a:latin typeface="NotoSerifCJKjp-Regular"/>
              </a:rPr>
              <a:t>（</a:t>
            </a:r>
            <a:r>
              <a:rPr lang="en-US" altLang="ja-JP" b="0" i="0" u="none" strike="noStrike" baseline="0" dirty="0">
                <a:latin typeface="NotoSerifCJKjp-Regular"/>
              </a:rPr>
              <a:t>450/546/610nm</a:t>
            </a:r>
            <a:r>
              <a:rPr lang="ja-JP" altLang="en-US" b="0" i="0" u="none" strike="noStrike" baseline="0" dirty="0">
                <a:latin typeface="NotoSerifCJKjp-Regular"/>
              </a:rPr>
              <a:t>）の単色</a:t>
            </a:r>
            <a:r>
              <a:rPr lang="en-US" altLang="ja-JP" b="0" i="0" u="none" strike="noStrike" baseline="0" dirty="0">
                <a:latin typeface="NotoSerifCJKjp-Regular"/>
              </a:rPr>
              <a:t>ISO </a:t>
            </a:r>
            <a:r>
              <a:rPr lang="ja-JP" altLang="en-US" b="0" i="0" u="none" strike="noStrike" baseline="0" dirty="0">
                <a:latin typeface="NotoSerifCJKjp-Regular"/>
              </a:rPr>
              <a:t>と，平均に基づく白色（</a:t>
            </a:r>
            <a:r>
              <a:rPr lang="en-US" altLang="ja-JP" b="0" i="0" u="none" strike="noStrike" baseline="0" dirty="0">
                <a:latin typeface="NotoSerifCJKjp-Regular"/>
              </a:rPr>
              <a:t>W</a:t>
            </a:r>
            <a:r>
              <a:rPr lang="ja-JP" altLang="en-US" b="0" i="0" u="none" strike="noStrike" baseline="0" dirty="0">
                <a:latin typeface="NotoSerifCJKjp-Regular"/>
              </a:rPr>
              <a:t>）</a:t>
            </a:r>
            <a:r>
              <a:rPr lang="en-US" altLang="ja-JP" b="0" i="0" u="none" strike="noStrike" baseline="0" dirty="0">
                <a:latin typeface="NotoSerifCJKjp-Regular"/>
              </a:rPr>
              <a:t>ISO </a:t>
            </a:r>
            <a:r>
              <a:rPr lang="ja-JP" altLang="en-US" b="0" i="0" u="none" strike="noStrike" baseline="0" dirty="0">
                <a:latin typeface="NotoSerifCJKjp-Regular"/>
              </a:rPr>
              <a:t>を併記し，波長による分布変化を視覚的に示す．</a:t>
            </a:r>
            <a:endParaRPr lang="ja-JP" altLang="en-US" dirty="0"/>
          </a:p>
        </p:txBody>
      </p:sp>
    </p:spTree>
    <p:extLst>
      <p:ext uri="{BB962C8B-B14F-4D97-AF65-F5344CB8AC3E}">
        <p14:creationId xmlns:p14="http://schemas.microsoft.com/office/powerpoint/2010/main" val="3697977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4A0EF687-1040-0A85-874B-B43913DEC2BE}"/>
              </a:ext>
            </a:extLst>
          </p:cNvPr>
          <p:cNvSpPr>
            <a:spLocks noGrp="1"/>
          </p:cNvSpPr>
          <p:nvPr>
            <p:ph type="sldNum" sz="quarter" idx="4"/>
          </p:nvPr>
        </p:nvSpPr>
        <p:spPr/>
        <p:txBody>
          <a:bodyPr/>
          <a:lstStyle/>
          <a:p>
            <a:fld id="{FFDB257A-D64C-4BDD-A000-19504D84BCCD}" type="slidenum">
              <a:rPr lang="zh-CN" altLang="en-US" smtClean="0"/>
              <a:t>6</a:t>
            </a:fld>
            <a:endParaRPr lang="zh-CN" altLang="en-US"/>
          </a:p>
        </p:txBody>
      </p:sp>
      <p:pic>
        <p:nvPicPr>
          <p:cNvPr id="10" name="図 9" descr="ダイアグラム&#10;&#10;AI 生成コンテンツは誤りを含む可能性があります。">
            <a:extLst>
              <a:ext uri="{FF2B5EF4-FFF2-40B4-BE49-F238E27FC236}">
                <a16:creationId xmlns:a16="http://schemas.microsoft.com/office/drawing/2014/main" id="{EAFFA61F-AE12-A7A4-27DA-3FD5CA2D8D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75399" y="2544162"/>
            <a:ext cx="3118254" cy="3118254"/>
          </a:xfrm>
          <a:prstGeom prst="rect">
            <a:avLst/>
          </a:prstGeom>
        </p:spPr>
      </p:pic>
      <p:pic>
        <p:nvPicPr>
          <p:cNvPr id="12" name="図 11" descr="ダイアグラム&#10;&#10;AI 生成コンテンツは誤りを含む可能性があります。">
            <a:extLst>
              <a:ext uri="{FF2B5EF4-FFF2-40B4-BE49-F238E27FC236}">
                <a16:creationId xmlns:a16="http://schemas.microsoft.com/office/drawing/2014/main" id="{0F16D5BF-57E1-A9C4-D44C-FE61A75407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0160" y="2544588"/>
            <a:ext cx="3118254" cy="3118254"/>
          </a:xfrm>
          <a:prstGeom prst="rect">
            <a:avLst/>
          </a:prstGeom>
        </p:spPr>
      </p:pic>
      <p:pic>
        <p:nvPicPr>
          <p:cNvPr id="14" name="図 13" descr="ダイアグラム&#10;&#10;AI 生成コンテンツは誤りを含む可能性があります。">
            <a:extLst>
              <a:ext uri="{FF2B5EF4-FFF2-40B4-BE49-F238E27FC236}">
                <a16:creationId xmlns:a16="http://schemas.microsoft.com/office/drawing/2014/main" id="{2576A525-7CA9-68AF-E40F-CCD79681BE5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4854" y="2543293"/>
            <a:ext cx="3118254" cy="3118254"/>
          </a:xfrm>
          <a:prstGeom prst="rect">
            <a:avLst/>
          </a:prstGeom>
        </p:spPr>
      </p:pic>
      <p:pic>
        <p:nvPicPr>
          <p:cNvPr id="16" name="図 15" descr="ダイアグラム&#10;&#10;AI 生成コンテンツは誤りを含む可能性があります。">
            <a:extLst>
              <a:ext uri="{FF2B5EF4-FFF2-40B4-BE49-F238E27FC236}">
                <a16:creationId xmlns:a16="http://schemas.microsoft.com/office/drawing/2014/main" id="{F704DE4C-5EF9-126C-853D-24341CF089B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2600279"/>
            <a:ext cx="3118254" cy="3118254"/>
          </a:xfrm>
          <a:prstGeom prst="rect">
            <a:avLst/>
          </a:prstGeom>
        </p:spPr>
      </p:pic>
      <p:sp>
        <p:nvSpPr>
          <p:cNvPr id="17" name="テキスト プレースホルダー 2">
            <a:extLst>
              <a:ext uri="{FF2B5EF4-FFF2-40B4-BE49-F238E27FC236}">
                <a16:creationId xmlns:a16="http://schemas.microsoft.com/office/drawing/2014/main" id="{2E1ECF8F-EAD6-8849-34F7-86B254268079}"/>
              </a:ext>
            </a:extLst>
          </p:cNvPr>
          <p:cNvSpPr>
            <a:spLocks noGrp="1"/>
          </p:cNvSpPr>
          <p:nvPr>
            <p:ph type="body" sz="quarter" idx="11"/>
          </p:nvPr>
        </p:nvSpPr>
        <p:spPr>
          <a:xfrm>
            <a:off x="387350" y="64256"/>
            <a:ext cx="10782300" cy="711200"/>
          </a:xfrm>
        </p:spPr>
        <p:txBody>
          <a:bodyPr/>
          <a:lstStyle/>
          <a:p>
            <a:r>
              <a:rPr kumimoji="1" lang="ja-JP" altLang="en-US" dirty="0"/>
              <a:t>最適条件における波長依存性評価 </a:t>
            </a:r>
            <a:r>
              <a:rPr kumimoji="1" lang="en-US" altLang="ja-JP" dirty="0"/>
              <a:t>(cont.)</a:t>
            </a:r>
            <a:endParaRPr kumimoji="1" lang="ja-JP" altLang="en-US" dirty="0"/>
          </a:p>
        </p:txBody>
      </p:sp>
      <p:pic>
        <p:nvPicPr>
          <p:cNvPr id="19" name="図 18">
            <a:extLst>
              <a:ext uri="{FF2B5EF4-FFF2-40B4-BE49-F238E27FC236}">
                <a16:creationId xmlns:a16="http://schemas.microsoft.com/office/drawing/2014/main" id="{B166E6AB-36FD-048F-FF4B-750397D4922A}"/>
              </a:ext>
            </a:extLst>
          </p:cNvPr>
          <p:cNvPicPr>
            <a:picLocks noChangeAspect="1"/>
          </p:cNvPicPr>
          <p:nvPr/>
        </p:nvPicPr>
        <p:blipFill>
          <a:blip r:embed="rId6"/>
          <a:stretch>
            <a:fillRect/>
          </a:stretch>
        </p:blipFill>
        <p:spPr>
          <a:xfrm>
            <a:off x="1512493" y="5676574"/>
            <a:ext cx="9211961" cy="1009791"/>
          </a:xfrm>
          <a:prstGeom prst="rect">
            <a:avLst/>
          </a:prstGeom>
        </p:spPr>
      </p:pic>
      <p:sp>
        <p:nvSpPr>
          <p:cNvPr id="21" name="テキスト ボックス 20">
            <a:extLst>
              <a:ext uri="{FF2B5EF4-FFF2-40B4-BE49-F238E27FC236}">
                <a16:creationId xmlns:a16="http://schemas.microsoft.com/office/drawing/2014/main" id="{0C436227-F5DE-3FA2-03D6-2B646EDF6F40}"/>
              </a:ext>
            </a:extLst>
          </p:cNvPr>
          <p:cNvSpPr txBox="1"/>
          <p:nvPr/>
        </p:nvSpPr>
        <p:spPr>
          <a:xfrm>
            <a:off x="119063" y="1004559"/>
            <a:ext cx="11898766" cy="1200329"/>
          </a:xfrm>
          <a:prstGeom prst="rect">
            <a:avLst/>
          </a:prstGeom>
          <a:solidFill>
            <a:schemeClr val="bg1">
              <a:lumMod val="95000"/>
            </a:schemeClr>
          </a:solidFill>
        </p:spPr>
        <p:txBody>
          <a:bodyPr wrap="square">
            <a:spAutoFit/>
          </a:bodyPr>
          <a:lstStyle/>
          <a:p>
            <a:pPr marL="285750" indent="-285750" algn="l">
              <a:buFont typeface="Wingdings" panose="05000000000000000000" pitchFamily="2" charset="2"/>
              <a:buChar char="ü"/>
            </a:pPr>
            <a:r>
              <a:rPr lang="ja-JP" altLang="en-US" b="0" i="0" u="none" strike="noStrike" baseline="0" dirty="0">
                <a:latin typeface="NotoSerifCJKjp-Regular"/>
              </a:rPr>
              <a:t>図 では，</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B</a:t>
            </a:r>
            <a:r>
              <a:rPr lang="ja-JP" altLang="en-US"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450nm</a:t>
            </a:r>
            <a:r>
              <a:rPr lang="ja-JP" altLang="en-US"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）と</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G</a:t>
            </a:r>
            <a:r>
              <a:rPr lang="ja-JP" altLang="en-US"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t>
            </a:r>
            <a:r>
              <a:rPr lang="en-US" altLang="ja-JP" dirty="0">
                <a:latin typeface="Arial Unicode MS" panose="020B0604020202020204" pitchFamily="50" charset="-128"/>
                <a:ea typeface="Arial Unicode MS" panose="020B0604020202020204" pitchFamily="50" charset="-128"/>
                <a:cs typeface="Arial Unicode MS" panose="020B0604020202020204" pitchFamily="50" charset="-128"/>
              </a:rPr>
              <a:t>546nm</a:t>
            </a:r>
            <a:r>
              <a:rPr lang="ja-JP" altLang="en-US"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R</a:t>
            </a:r>
            <a:r>
              <a:rPr lang="ja-JP" altLang="en-US"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t>
            </a:r>
            <a:r>
              <a:rPr lang="en-US" altLang="ja-JP" dirty="0">
                <a:latin typeface="Arial Unicode MS" panose="020B0604020202020204" pitchFamily="50" charset="-128"/>
                <a:ea typeface="Arial Unicode MS" panose="020B0604020202020204" pitchFamily="50" charset="-128"/>
                <a:cs typeface="Arial Unicode MS" panose="020B0604020202020204" pitchFamily="50" charset="-128"/>
              </a:rPr>
              <a:t>610nm</a:t>
            </a:r>
            <a:r>
              <a:rPr lang="ja-JP" altLang="en-US"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t>
            </a:r>
            <a:r>
              <a:rPr lang="ja-JP" altLang="en-US" b="0" i="0" u="none" strike="noStrike" baseline="0" dirty="0">
                <a:latin typeface="NotoSerifCJKjp-Regular"/>
              </a:rPr>
              <a:t>で高</a:t>
            </a:r>
            <a:r>
              <a:rPr lang="en-US" altLang="ja-JP" b="0" i="0" u="none" strike="noStrike" baseline="0" dirty="0">
                <a:latin typeface="NotoSerifCJKjp-Regular"/>
              </a:rPr>
              <a:t>CR </a:t>
            </a:r>
            <a:r>
              <a:rPr lang="ja-JP" altLang="en-US" b="0" i="0" u="none" strike="noStrike" baseline="0" dirty="0">
                <a:latin typeface="NotoSerifCJKjp-Regular"/>
              </a:rPr>
              <a:t>のローブ構造が異なり，特に短波長側で分布の変化が大きいことが分かる．</a:t>
            </a:r>
            <a:endParaRPr lang="en-US" altLang="ja-JP" b="0" i="0" u="none" strike="noStrike" baseline="0" dirty="0">
              <a:latin typeface="NotoSerifCJKjp-Regular"/>
            </a:endParaRPr>
          </a:p>
          <a:p>
            <a:pPr marL="285750" indent="-285750" algn="l">
              <a:buFont typeface="Wingdings" panose="05000000000000000000" pitchFamily="2" charset="2"/>
              <a:buChar char="ü"/>
            </a:pPr>
            <a:r>
              <a:rPr lang="ja-JP" altLang="en-US" b="0" i="0" u="none" strike="noStrike" baseline="0" dirty="0">
                <a:latin typeface="NotoSerifCJKjp-Regular"/>
              </a:rPr>
              <a:t>一方で</a:t>
            </a:r>
            <a:r>
              <a:rPr lang="en-US" altLang="ja-JP" b="0" i="0" u="none" strike="noStrike" baseline="0" dirty="0">
                <a:latin typeface="NotoSerifCJKjp-Regular"/>
              </a:rPr>
              <a:t>W</a:t>
            </a:r>
            <a:r>
              <a:rPr lang="ja-JP" altLang="en-US" b="0" i="0" u="none" strike="noStrike" baseline="0" dirty="0">
                <a:latin typeface="NotoSerifCJKjp-Regular"/>
              </a:rPr>
              <a:t>（白色）は</a:t>
            </a:r>
            <a:r>
              <a:rPr lang="en-US" altLang="ja-JP" b="0" i="0" u="none" strike="noStrike" baseline="0" dirty="0">
                <a:latin typeface="NotoSerifCJKjp-Regular"/>
              </a:rPr>
              <a:t>B/G/R </a:t>
            </a:r>
            <a:r>
              <a:rPr lang="ja-JP" altLang="en-US" b="0" i="0" u="none" strike="noStrike" baseline="0" dirty="0">
                <a:latin typeface="NotoSerifCJKjp-Regular"/>
              </a:rPr>
              <a:t>を平均化するため，単色の鋭いピークや方位入れ替わりは緩和され，広帯域で観測される見かけの視野角特性に近い分布となる．</a:t>
            </a:r>
            <a:endParaRPr lang="ja-JP" altLang="en-US" dirty="0"/>
          </a:p>
        </p:txBody>
      </p:sp>
      <p:sp>
        <p:nvSpPr>
          <p:cNvPr id="22" name="テキスト ボックス 21">
            <a:extLst>
              <a:ext uri="{FF2B5EF4-FFF2-40B4-BE49-F238E27FC236}">
                <a16:creationId xmlns:a16="http://schemas.microsoft.com/office/drawing/2014/main" id="{DBA500EF-C0C4-9D5D-978F-669B4784F497}"/>
              </a:ext>
            </a:extLst>
          </p:cNvPr>
          <p:cNvSpPr txBox="1"/>
          <p:nvPr/>
        </p:nvSpPr>
        <p:spPr>
          <a:xfrm>
            <a:off x="119063" y="2246672"/>
            <a:ext cx="11866460" cy="307777"/>
          </a:xfrm>
          <a:prstGeom prst="rect">
            <a:avLst/>
          </a:prstGeom>
          <a:noFill/>
        </p:spPr>
        <p:txBody>
          <a:bodyPr wrap="square" rtlCol="0">
            <a:spAutoFit/>
          </a:bodyPr>
          <a:lstStyle/>
          <a:p>
            <a:r>
              <a:rPr kumimoji="1" lang="en-US" altLang="ja-JP" sz="1400" dirty="0"/>
              <a:t>                    </a:t>
            </a:r>
            <a:r>
              <a:rPr kumimoji="1" lang="en-US" altLang="ja-JP" sz="1400" dirty="0">
                <a:latin typeface="Arial Unicode MS" panose="020B0604020202020204" pitchFamily="50" charset="-128"/>
                <a:ea typeface="Arial Unicode MS" panose="020B0604020202020204" pitchFamily="50" charset="-128"/>
                <a:cs typeface="Arial Unicode MS" panose="020B0604020202020204" pitchFamily="50" charset="-128"/>
              </a:rPr>
              <a:t>(a)</a:t>
            </a:r>
            <a:r>
              <a:rPr kumimoji="1" lang="ja-JP" altLang="en-US" sz="1400" dirty="0">
                <a:latin typeface="Arial Unicode MS" panose="020B0604020202020204" pitchFamily="50" charset="-128"/>
                <a:ea typeface="Arial Unicode MS" panose="020B0604020202020204" pitchFamily="50" charset="-128"/>
                <a:cs typeface="Arial Unicode MS" panose="020B0604020202020204" pitchFamily="50" charset="-128"/>
              </a:rPr>
              <a:t> </a:t>
            </a:r>
            <a:r>
              <a:rPr kumimoji="1" lang="en-US" altLang="ja-JP" sz="1400" dirty="0">
                <a:latin typeface="Arial Unicode MS" panose="020B0604020202020204" pitchFamily="50" charset="-128"/>
                <a:ea typeface="Arial Unicode MS" panose="020B0604020202020204" pitchFamily="50" charset="-128"/>
                <a:cs typeface="Arial Unicode MS" panose="020B0604020202020204" pitchFamily="50" charset="-128"/>
              </a:rPr>
              <a:t>White             </a:t>
            </a:r>
            <a:r>
              <a:rPr kumimoji="1" lang="ja-JP" altLang="en-US" sz="1400" dirty="0">
                <a:latin typeface="Arial Unicode MS" panose="020B0604020202020204" pitchFamily="50" charset="-128"/>
                <a:ea typeface="Arial Unicode MS" panose="020B0604020202020204" pitchFamily="50" charset="-128"/>
                <a:cs typeface="Arial Unicode MS" panose="020B0604020202020204" pitchFamily="50" charset="-128"/>
              </a:rPr>
              <a:t>　</a:t>
            </a:r>
            <a:r>
              <a:rPr kumimoji="1" lang="en-US" altLang="ja-JP" sz="1400" dirty="0">
                <a:latin typeface="Arial Unicode MS" panose="020B0604020202020204" pitchFamily="50" charset="-128"/>
                <a:ea typeface="Arial Unicode MS" panose="020B0604020202020204" pitchFamily="50" charset="-128"/>
                <a:cs typeface="Arial Unicode MS" panose="020B0604020202020204" pitchFamily="50" charset="-128"/>
              </a:rPr>
              <a:t>                           (b) Red                                             (c) Green                      </a:t>
            </a:r>
            <a:r>
              <a:rPr kumimoji="1" lang="ja-JP" altLang="en-US" sz="1400" dirty="0">
                <a:latin typeface="Arial Unicode MS" panose="020B0604020202020204" pitchFamily="50" charset="-128"/>
                <a:ea typeface="Arial Unicode MS" panose="020B0604020202020204" pitchFamily="50" charset="-128"/>
                <a:cs typeface="Arial Unicode MS" panose="020B0604020202020204" pitchFamily="50" charset="-128"/>
              </a:rPr>
              <a:t>     </a:t>
            </a:r>
            <a:r>
              <a:rPr kumimoji="1" lang="en-US" altLang="ja-JP" sz="1400" dirty="0">
                <a:latin typeface="Arial Unicode MS" panose="020B0604020202020204" pitchFamily="50" charset="-128"/>
                <a:ea typeface="Arial Unicode MS" panose="020B0604020202020204" pitchFamily="50" charset="-128"/>
                <a:cs typeface="Arial Unicode MS" panose="020B0604020202020204" pitchFamily="50" charset="-128"/>
              </a:rPr>
              <a:t>                        (d) Blue</a:t>
            </a:r>
            <a:endParaRPr kumimoji="1" lang="ja-JP" altLang="en-US" sz="14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Tree>
    <p:extLst>
      <p:ext uri="{BB962C8B-B14F-4D97-AF65-F5344CB8AC3E}">
        <p14:creationId xmlns:p14="http://schemas.microsoft.com/office/powerpoint/2010/main" val="2736117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BE8D8BED-9BD0-1EB7-2A7C-14972018C720}"/>
              </a:ext>
            </a:extLst>
          </p:cNvPr>
          <p:cNvSpPr>
            <a:spLocks noGrp="1"/>
          </p:cNvSpPr>
          <p:nvPr>
            <p:ph type="sldNum" sz="quarter" idx="4"/>
          </p:nvPr>
        </p:nvSpPr>
        <p:spPr/>
        <p:txBody>
          <a:bodyPr/>
          <a:lstStyle/>
          <a:p>
            <a:fld id="{FFDB257A-D64C-4BDD-A000-19504D84BCCD}" type="slidenum">
              <a:rPr lang="zh-CN" altLang="en-US" smtClean="0"/>
              <a:t>7</a:t>
            </a:fld>
            <a:endParaRPr lang="zh-CN" altLang="en-US"/>
          </a:p>
        </p:txBody>
      </p:sp>
      <p:pic>
        <p:nvPicPr>
          <p:cNvPr id="8" name="図 7" descr="テーブル&#10;&#10;AI 生成コンテンツは誤りを含む可能性があります。">
            <a:extLst>
              <a:ext uri="{FF2B5EF4-FFF2-40B4-BE49-F238E27FC236}">
                <a16:creationId xmlns:a16="http://schemas.microsoft.com/office/drawing/2014/main" id="{441A87C2-5676-59D0-C052-9A872AAB7D48}"/>
              </a:ext>
            </a:extLst>
          </p:cNvPr>
          <p:cNvPicPr>
            <a:picLocks noChangeAspect="1"/>
          </p:cNvPicPr>
          <p:nvPr/>
        </p:nvPicPr>
        <p:blipFill>
          <a:blip r:embed="rId2"/>
          <a:stretch>
            <a:fillRect/>
          </a:stretch>
        </p:blipFill>
        <p:spPr>
          <a:xfrm>
            <a:off x="6600045" y="3479555"/>
            <a:ext cx="5591955" cy="2819794"/>
          </a:xfrm>
          <a:prstGeom prst="rect">
            <a:avLst/>
          </a:prstGeom>
        </p:spPr>
      </p:pic>
      <p:pic>
        <p:nvPicPr>
          <p:cNvPr id="10" name="図 9" descr="グラフィカル ユーザー インターフェイス, テキスト&#10;&#10;AI 生成コンテンツは誤りを含む可能性があります。">
            <a:extLst>
              <a:ext uri="{FF2B5EF4-FFF2-40B4-BE49-F238E27FC236}">
                <a16:creationId xmlns:a16="http://schemas.microsoft.com/office/drawing/2014/main" id="{AEE4A7FE-2A30-DA6F-81A9-62CA0D16A524}"/>
              </a:ext>
            </a:extLst>
          </p:cNvPr>
          <p:cNvPicPr>
            <a:picLocks noChangeAspect="1"/>
          </p:cNvPicPr>
          <p:nvPr/>
        </p:nvPicPr>
        <p:blipFill>
          <a:blip r:embed="rId3"/>
          <a:stretch>
            <a:fillRect/>
          </a:stretch>
        </p:blipFill>
        <p:spPr>
          <a:xfrm>
            <a:off x="119063" y="3016362"/>
            <a:ext cx="6508160" cy="3643727"/>
          </a:xfrm>
          <a:prstGeom prst="rect">
            <a:avLst/>
          </a:prstGeom>
        </p:spPr>
      </p:pic>
      <p:sp>
        <p:nvSpPr>
          <p:cNvPr id="11" name="テキスト プレースホルダー 2">
            <a:extLst>
              <a:ext uri="{FF2B5EF4-FFF2-40B4-BE49-F238E27FC236}">
                <a16:creationId xmlns:a16="http://schemas.microsoft.com/office/drawing/2014/main" id="{85D34E99-AEC3-2A0D-A261-8AAABF0A7E4B}"/>
              </a:ext>
            </a:extLst>
          </p:cNvPr>
          <p:cNvSpPr>
            <a:spLocks noGrp="1"/>
          </p:cNvSpPr>
          <p:nvPr>
            <p:ph type="body" sz="quarter" idx="11"/>
          </p:nvPr>
        </p:nvSpPr>
        <p:spPr>
          <a:xfrm>
            <a:off x="387350" y="64256"/>
            <a:ext cx="10782300" cy="711200"/>
          </a:xfrm>
        </p:spPr>
        <p:txBody>
          <a:bodyPr/>
          <a:lstStyle/>
          <a:p>
            <a:r>
              <a:rPr kumimoji="1" lang="ja-JP" altLang="en-US" dirty="0"/>
              <a:t>最適条件における，偏光板の貼りずれの影響</a:t>
            </a:r>
          </a:p>
        </p:txBody>
      </p:sp>
      <p:sp>
        <p:nvSpPr>
          <p:cNvPr id="13" name="テキスト ボックス 12">
            <a:extLst>
              <a:ext uri="{FF2B5EF4-FFF2-40B4-BE49-F238E27FC236}">
                <a16:creationId xmlns:a16="http://schemas.microsoft.com/office/drawing/2014/main" id="{846A62A7-D3E4-77DD-2556-375AC46348B5}"/>
              </a:ext>
            </a:extLst>
          </p:cNvPr>
          <p:cNvSpPr txBox="1"/>
          <p:nvPr/>
        </p:nvSpPr>
        <p:spPr>
          <a:xfrm>
            <a:off x="119063" y="1028057"/>
            <a:ext cx="12072937" cy="1754326"/>
          </a:xfrm>
          <a:prstGeom prst="rect">
            <a:avLst/>
          </a:prstGeom>
          <a:solidFill>
            <a:schemeClr val="bg1">
              <a:lumMod val="95000"/>
            </a:schemeClr>
          </a:solidFill>
        </p:spPr>
        <p:txBody>
          <a:bodyPr wrap="square">
            <a:spAutoFit/>
          </a:bodyPr>
          <a:lstStyle/>
          <a:p>
            <a:pPr marL="342900" indent="-342900" algn="l">
              <a:buFont typeface="Wingdings" panose="05000000000000000000" pitchFamily="2" charset="2"/>
              <a:buChar char="ü"/>
            </a:pPr>
            <a:r>
              <a:rPr lang="en-US" altLang="ja-JP" sz="2400" b="0" i="0" u="none" strike="noStrike" baseline="0" dirty="0">
                <a:latin typeface="NotoSerifCJKjp-Regular"/>
              </a:rPr>
              <a:t>IPS </a:t>
            </a:r>
            <a:r>
              <a:rPr lang="ja-JP" altLang="en-US" sz="1800" b="0" i="0" u="none" strike="noStrike" baseline="0" dirty="0">
                <a:latin typeface="NotoSerifCJKjp-Regular"/>
              </a:rPr>
              <a:t>液晶セルの光学補償スタック</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POL/LC/A/C/ANA</a:t>
            </a:r>
            <a:r>
              <a:rPr lang="ja-JP" altLang="en-US"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E-mode, abs</a:t>
            </a:r>
            <a:r>
              <a:rPr lang="ja-JP" altLang="en-US"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t>
            </a:r>
            <a:r>
              <a:rPr lang="ja-JP" altLang="en-US" sz="1800" b="0" i="0" u="none" strike="noStrike" baseline="0" dirty="0">
                <a:latin typeface="NotoSerifCJKjp-Regular"/>
              </a:rPr>
              <a:t>において，最適条件（</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best</a:t>
            </a:r>
            <a:r>
              <a:rPr lang="en-US" altLang="ja-JP" sz="2400" b="0" i="0" u="none" strike="noStrike" baseline="0" dirty="0">
                <a:latin typeface="NotoSerifCJKjp-Regular"/>
              </a:rPr>
              <a:t> </a:t>
            </a:r>
            <a:r>
              <a:rPr lang="ja-JP" altLang="en-US" sz="1800" b="0" i="0" u="none" strike="noStrike" baseline="0" dirty="0">
                <a:latin typeface="NotoSerifCJKjp-Regular"/>
              </a:rPr>
              <a:t>近傍）を中心に偏光板の貼りずれの影響を調べる．</a:t>
            </a:r>
            <a:endParaRPr lang="en-US" altLang="ja-JP" sz="1800" b="0" i="0" u="none" strike="noStrike" baseline="0" dirty="0">
              <a:latin typeface="NotoSerifCJKjp-Regular"/>
            </a:endParaRPr>
          </a:p>
          <a:p>
            <a:pPr marL="342900" indent="-342900" algn="l">
              <a:buFont typeface="Wingdings" panose="05000000000000000000" pitchFamily="2" charset="2"/>
              <a:buChar char="ü"/>
            </a:pPr>
            <a:r>
              <a:rPr lang="ja-JP" altLang="en-US" dirty="0">
                <a:latin typeface="NotoSerifCJKjp-Regular"/>
                <a:ea typeface="Arial Unicode MS" panose="020B0604020202020204" pitchFamily="50" charset="-128"/>
                <a:cs typeface="Arial Unicode MS" panose="020B0604020202020204" pitchFamily="50" charset="-128"/>
              </a:rPr>
              <a:t>具体的には，</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A-plate</a:t>
            </a:r>
            <a:r>
              <a:rPr lang="en-US" altLang="ja-JP" sz="2400" b="0" i="0" u="none" strike="noStrike" baseline="0" dirty="0">
                <a:latin typeface="NotoSerifCJKjp-Regular"/>
              </a:rPr>
              <a:t> </a:t>
            </a:r>
            <a:r>
              <a:rPr lang="ja-JP" altLang="en-US" sz="1800" b="0" i="0" u="none" strike="noStrike" baseline="0" dirty="0">
                <a:latin typeface="NotoSerifCJKjp-Regular"/>
              </a:rPr>
              <a:t>と</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Analyzer </a:t>
            </a:r>
            <a:r>
              <a:rPr lang="ja-JP" altLang="en-US" sz="1800" b="0" i="0" u="none" strike="noStrike" baseline="0" dirty="0">
                <a:latin typeface="NotoSerifCJKjp-Regular"/>
              </a:rPr>
              <a:t>を同一角度</a:t>
            </a:r>
            <a:r>
              <a:rPr lang="ja-JP" altLang="en-US" sz="2400" b="0" i="0" u="none" strike="noStrike" baseline="0" dirty="0">
                <a:latin typeface="CMR10"/>
              </a:rPr>
              <a:t> </a:t>
            </a:r>
            <a:r>
              <a:rPr lang="ja-JP" altLang="en-US" sz="1800" b="0" i="0" u="none" strike="noStrike" baseline="0" dirty="0">
                <a:latin typeface="NotoSerifCJKjp-Regular"/>
              </a:rPr>
              <a:t>だけ連動回転させたときの，正面暗状態</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CR00 </a:t>
            </a:r>
            <a:r>
              <a:rPr lang="ja-JP" altLang="en-US" sz="1800" b="0" i="0" u="none" strike="noStrike" baseline="0" dirty="0">
                <a:latin typeface="NotoSerifCJKjp-Regular"/>
              </a:rPr>
              <a:t>の劣化と，斜め視点</a:t>
            </a:r>
            <a:r>
              <a:rPr lang="ja-JP" altLang="en-US" sz="2400" dirty="0">
                <a:latin typeface="CMMI10"/>
              </a:rPr>
              <a:t>　</a:t>
            </a:r>
            <a:r>
              <a:rPr lang="en-US" altLang="ja-JP" dirty="0">
                <a:latin typeface="Arial Unicode MS" panose="020B0604020202020204" pitchFamily="50" charset="-128"/>
                <a:ea typeface="Arial Unicode MS" panose="020B0604020202020204" pitchFamily="50" charset="-128"/>
                <a:cs typeface="Arial Unicode MS" panose="020B0604020202020204" pitchFamily="50" charset="-128"/>
              </a:rPr>
              <a:t>Θ</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 30</a:t>
            </a:r>
            <a:r>
              <a:rPr lang="ja-JP" altLang="en-US"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 </a:t>
            </a:r>
            <a:r>
              <a:rPr lang="ja-JP" altLang="en-US" sz="1800" b="0" i="0" u="none" strike="noStrike" baseline="0" dirty="0">
                <a:latin typeface="NotoSerifCJKjp-Regular"/>
              </a:rPr>
              <a:t>における</a:t>
            </a:r>
            <a:r>
              <a:rPr lang="ja-JP" altLang="en-US" sz="2400" b="0" i="0" u="none" strike="noStrike" baseline="0" dirty="0">
                <a:latin typeface="CMMI10"/>
              </a:rPr>
              <a:t> </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Φ= 45,135</a:t>
            </a:r>
            <a:r>
              <a:rPr lang="ja-JP" altLang="en-US"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 </a:t>
            </a:r>
            <a:r>
              <a:rPr lang="ja-JP" altLang="en-US" sz="1800" b="0" i="0" u="none" strike="noStrike" baseline="0" dirty="0">
                <a:latin typeface="NotoSerifCJKjp-Regular"/>
              </a:rPr>
              <a:t>の方位非対称性を定量評価する．</a:t>
            </a:r>
            <a:endParaRPr lang="en-US" altLang="ja-JP" sz="1800" b="0" i="0" u="none" strike="noStrike" baseline="0" dirty="0">
              <a:latin typeface="NotoSerifCJKjp-Regular"/>
            </a:endParaRPr>
          </a:p>
          <a:p>
            <a:pPr marL="285750" indent="-285750" algn="l">
              <a:buFont typeface="Wingdings" panose="05000000000000000000" pitchFamily="2" charset="2"/>
              <a:buChar char="ü"/>
            </a:pPr>
            <a:r>
              <a:rPr lang="ja-JP" altLang="en-US" sz="1800" b="0" i="0" u="none" strike="noStrike" baseline="0" dirty="0">
                <a:latin typeface="NotoSerifCJKjp-Regular"/>
              </a:rPr>
              <a:t>本研究ではペア非対称指標</a:t>
            </a:r>
            <a:r>
              <a:rPr lang="ja-JP" altLang="en-US" dirty="0">
                <a:latin typeface="NotoSerifCJKjp-Regular"/>
              </a:rPr>
              <a:t> </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A45</a:t>
            </a:r>
            <a:r>
              <a:rPr lang="en-US" altLang="ja-JP" dirty="0">
                <a:latin typeface="Arial Unicode MS" panose="020B0604020202020204" pitchFamily="50" charset="-128"/>
                <a:ea typeface="Arial Unicode MS" panose="020B0604020202020204" pitchFamily="50" charset="-128"/>
                <a:cs typeface="Arial Unicode MS" panose="020B0604020202020204" pitchFamily="50" charset="-128"/>
              </a:rPr>
              <a:t>, </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A135 </a:t>
            </a:r>
            <a:r>
              <a:rPr lang="ja-JP" altLang="en-US" sz="1800" b="0" i="0" u="none" strike="noStrike" baseline="0" dirty="0">
                <a:latin typeface="NotoSerifCJKjp-Regular"/>
              </a:rPr>
              <a:t>を導入し，公差設計における</a:t>
            </a:r>
            <a:r>
              <a:rPr lang="en-US" altLang="ja-JP" b="0" i="0" u="none" strike="noStrike" baseline="0" dirty="0">
                <a:latin typeface="Arial Unicode MS" panose="020B0604020202020204" pitchFamily="50" charset="-128"/>
                <a:ea typeface="Arial Unicode MS" panose="020B0604020202020204" pitchFamily="50" charset="-128"/>
                <a:cs typeface="Arial Unicode MS" panose="020B0604020202020204" pitchFamily="50" charset="-128"/>
              </a:rPr>
              <a:t>CR00</a:t>
            </a:r>
            <a:r>
              <a:rPr lang="ja-JP" altLang="en-US" sz="1800" b="0" i="0" u="none" strike="noStrike" baseline="0" dirty="0">
                <a:latin typeface="NotoSerifCJKjp-Regular"/>
              </a:rPr>
              <a:t>と方位非対称のトレードオフを整理した．</a:t>
            </a:r>
            <a:endParaRPr lang="ja-JP" altLang="en-US" dirty="0"/>
          </a:p>
        </p:txBody>
      </p:sp>
    </p:spTree>
    <p:extLst>
      <p:ext uri="{BB962C8B-B14F-4D97-AF65-F5344CB8AC3E}">
        <p14:creationId xmlns:p14="http://schemas.microsoft.com/office/powerpoint/2010/main" val="4005341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40C5176D-5C7B-226C-6DF3-8257A7C25FEC}"/>
              </a:ext>
            </a:extLst>
          </p:cNvPr>
          <p:cNvSpPr>
            <a:spLocks noGrp="1"/>
          </p:cNvSpPr>
          <p:nvPr>
            <p:ph type="sldNum" sz="quarter" idx="4"/>
          </p:nvPr>
        </p:nvSpPr>
        <p:spPr>
          <a:xfrm>
            <a:off x="9448207" y="6632730"/>
            <a:ext cx="2743793" cy="244929"/>
          </a:xfrm>
        </p:spPr>
        <p:txBody>
          <a:bodyPr/>
          <a:lstStyle/>
          <a:p>
            <a:fld id="{FFDB257A-D64C-4BDD-A000-19504D84BCCD}" type="slidenum">
              <a:rPr lang="zh-CN" altLang="en-US" smtClean="0"/>
              <a:t>8</a:t>
            </a:fld>
            <a:endParaRPr lang="zh-CN" altLang="en-US"/>
          </a:p>
        </p:txBody>
      </p:sp>
      <p:pic>
        <p:nvPicPr>
          <p:cNvPr id="8" name="図 7" descr="ダイアグラム&#10;&#10;AI 生成コンテンツは誤りを含む可能性があります。">
            <a:extLst>
              <a:ext uri="{FF2B5EF4-FFF2-40B4-BE49-F238E27FC236}">
                <a16:creationId xmlns:a16="http://schemas.microsoft.com/office/drawing/2014/main" id="{36FCE7F9-49D0-8AC5-CCB5-3689A9F901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3695" y="2629487"/>
            <a:ext cx="3576308" cy="3576308"/>
          </a:xfrm>
          <a:prstGeom prst="rect">
            <a:avLst/>
          </a:prstGeom>
        </p:spPr>
      </p:pic>
      <p:pic>
        <p:nvPicPr>
          <p:cNvPr id="10" name="図 9" descr="ダイアグラム&#10;&#10;AI 生成コンテンツは誤りを含む可能性があります。">
            <a:extLst>
              <a:ext uri="{FF2B5EF4-FFF2-40B4-BE49-F238E27FC236}">
                <a16:creationId xmlns:a16="http://schemas.microsoft.com/office/drawing/2014/main" id="{1804729A-9849-4DD9-D7BB-CBB2A0A32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9364" y="2629934"/>
            <a:ext cx="3576308" cy="3576308"/>
          </a:xfrm>
          <a:prstGeom prst="rect">
            <a:avLst/>
          </a:prstGeom>
        </p:spPr>
      </p:pic>
      <p:pic>
        <p:nvPicPr>
          <p:cNvPr id="12" name="図 11" descr="ダイアグラム&#10;&#10;AI 生成コンテンツは誤りを含む可能性があります。">
            <a:extLst>
              <a:ext uri="{FF2B5EF4-FFF2-40B4-BE49-F238E27FC236}">
                <a16:creationId xmlns:a16="http://schemas.microsoft.com/office/drawing/2014/main" id="{8ECA6F51-1193-E45F-D7B6-2B4F75E3D0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49570" y="2636502"/>
            <a:ext cx="3576308" cy="3576308"/>
          </a:xfrm>
          <a:prstGeom prst="rect">
            <a:avLst/>
          </a:prstGeom>
        </p:spPr>
      </p:pic>
      <p:pic>
        <p:nvPicPr>
          <p:cNvPr id="16" name="図 15">
            <a:extLst>
              <a:ext uri="{FF2B5EF4-FFF2-40B4-BE49-F238E27FC236}">
                <a16:creationId xmlns:a16="http://schemas.microsoft.com/office/drawing/2014/main" id="{EB38CF45-C924-0FA4-C0F2-E8F3CE757F32}"/>
              </a:ext>
            </a:extLst>
          </p:cNvPr>
          <p:cNvPicPr>
            <a:picLocks noChangeAspect="1"/>
          </p:cNvPicPr>
          <p:nvPr/>
        </p:nvPicPr>
        <p:blipFill>
          <a:blip r:embed="rId5"/>
          <a:stretch>
            <a:fillRect/>
          </a:stretch>
        </p:blipFill>
        <p:spPr>
          <a:xfrm>
            <a:off x="1507410" y="6034186"/>
            <a:ext cx="8764223" cy="590632"/>
          </a:xfrm>
          <a:prstGeom prst="rect">
            <a:avLst/>
          </a:prstGeom>
        </p:spPr>
      </p:pic>
      <p:sp>
        <p:nvSpPr>
          <p:cNvPr id="17" name="テキスト プレースホルダー 2">
            <a:extLst>
              <a:ext uri="{FF2B5EF4-FFF2-40B4-BE49-F238E27FC236}">
                <a16:creationId xmlns:a16="http://schemas.microsoft.com/office/drawing/2014/main" id="{6D93E606-906E-38BA-8475-E27D62D38635}"/>
              </a:ext>
            </a:extLst>
          </p:cNvPr>
          <p:cNvSpPr>
            <a:spLocks noGrp="1"/>
          </p:cNvSpPr>
          <p:nvPr>
            <p:ph type="body" sz="quarter" idx="11"/>
          </p:nvPr>
        </p:nvSpPr>
        <p:spPr>
          <a:xfrm>
            <a:off x="387350" y="64256"/>
            <a:ext cx="10782300" cy="711200"/>
          </a:xfrm>
        </p:spPr>
        <p:txBody>
          <a:bodyPr/>
          <a:lstStyle/>
          <a:p>
            <a:r>
              <a:rPr kumimoji="1" lang="ja-JP" altLang="en-US" dirty="0"/>
              <a:t>最適条件における，偏光板の貼りずれの影響 </a:t>
            </a:r>
            <a:r>
              <a:rPr kumimoji="1" lang="en-US" altLang="ja-JP" dirty="0"/>
              <a:t>(cont.)</a:t>
            </a:r>
            <a:endParaRPr kumimoji="1" lang="ja-JP" altLang="en-US" dirty="0"/>
          </a:p>
        </p:txBody>
      </p:sp>
      <p:sp>
        <p:nvSpPr>
          <p:cNvPr id="19" name="テキスト ボックス 18">
            <a:extLst>
              <a:ext uri="{FF2B5EF4-FFF2-40B4-BE49-F238E27FC236}">
                <a16:creationId xmlns:a16="http://schemas.microsoft.com/office/drawing/2014/main" id="{99426FE9-F8AD-A9B5-57CA-5B95FC69C33B}"/>
              </a:ext>
            </a:extLst>
          </p:cNvPr>
          <p:cNvSpPr txBox="1"/>
          <p:nvPr/>
        </p:nvSpPr>
        <p:spPr>
          <a:xfrm>
            <a:off x="119063" y="949697"/>
            <a:ext cx="12004112" cy="1200329"/>
          </a:xfrm>
          <a:prstGeom prst="rect">
            <a:avLst/>
          </a:prstGeom>
          <a:solidFill>
            <a:schemeClr val="bg1">
              <a:lumMod val="95000"/>
            </a:schemeClr>
          </a:solidFill>
        </p:spPr>
        <p:txBody>
          <a:bodyPr wrap="square">
            <a:spAutoFit/>
          </a:bodyPr>
          <a:lstStyle/>
          <a:p>
            <a:pPr marL="285750" indent="-285750" algn="l">
              <a:buFont typeface="Wingdings" panose="05000000000000000000" pitchFamily="2" charset="2"/>
              <a:buChar char="ü"/>
            </a:pPr>
            <a:r>
              <a:rPr lang="ja-JP" altLang="en-US" b="0" i="0" u="none" strike="noStrike" baseline="0" dirty="0">
                <a:latin typeface="CMR10"/>
              </a:rPr>
              <a:t> 貼りずれが大きい場合、</a:t>
            </a:r>
            <a:r>
              <a:rPr lang="en-US" altLang="ja-JP" b="0" i="0" u="none" strike="noStrike" baseline="0" dirty="0">
                <a:latin typeface="CMR10"/>
              </a:rPr>
              <a:t>CR</a:t>
            </a:r>
            <a:r>
              <a:rPr lang="ja-JP" altLang="en-US" b="0" i="0" u="none" strike="noStrike" baseline="0" dirty="0">
                <a:latin typeface="CMR10"/>
              </a:rPr>
              <a:t>等高線に非対称性が現れ，かつ，正面</a:t>
            </a:r>
            <a:r>
              <a:rPr lang="en-US" altLang="ja-JP" b="0" i="0" u="none" strike="noStrike" baseline="0" dirty="0">
                <a:latin typeface="CMR10"/>
              </a:rPr>
              <a:t>CR</a:t>
            </a:r>
            <a:r>
              <a:rPr lang="ja-JP" altLang="en-US" b="0" i="0" u="none" strike="noStrike" baseline="0" dirty="0">
                <a:latin typeface="CMR10"/>
              </a:rPr>
              <a:t>が低下する．</a:t>
            </a:r>
            <a:endParaRPr lang="en-US" altLang="ja-JP" b="0" i="0" u="none" strike="noStrike" baseline="0" dirty="0">
              <a:latin typeface="CMR10"/>
            </a:endParaRPr>
          </a:p>
          <a:p>
            <a:pPr algn="l"/>
            <a:r>
              <a:rPr lang="ja-JP" altLang="en-US" b="0" i="0" u="none" strike="noStrike" baseline="0" dirty="0">
                <a:latin typeface="CMR10"/>
              </a:rPr>
              <a:t>具体的には回転角</a:t>
            </a:r>
            <a:r>
              <a:rPr lang="en-US" altLang="ja-JP" b="0" i="0" u="none" strike="noStrike" baseline="0" dirty="0">
                <a:latin typeface="CMR10"/>
              </a:rPr>
              <a:t>Δ</a:t>
            </a:r>
            <a:r>
              <a:rPr lang="ja-JP" altLang="en-US" b="0" i="0" u="none" strike="noStrike" baseline="0" dirty="0">
                <a:latin typeface="NotoSerifCJKjp-Regular"/>
              </a:rPr>
              <a:t>の符号により</a:t>
            </a:r>
            <a:r>
              <a:rPr lang="ja-JP" altLang="en-US" dirty="0">
                <a:latin typeface="NotoSerifCJKjp-Regular"/>
              </a:rPr>
              <a:t>非対称性指標の正負が逆転し，</a:t>
            </a:r>
            <a:r>
              <a:rPr lang="en-US" altLang="ja-JP" b="0" i="0" u="none" strike="noStrike" baseline="0" dirty="0">
                <a:latin typeface="CMMI10"/>
              </a:rPr>
              <a:t>A</a:t>
            </a:r>
            <a:r>
              <a:rPr lang="en-US" altLang="ja-JP" b="0" i="0" u="none" strike="noStrike" baseline="0" dirty="0">
                <a:latin typeface="CMR7"/>
              </a:rPr>
              <a:t>45</a:t>
            </a:r>
            <a:r>
              <a:rPr lang="en-US" altLang="ja-JP" b="0" i="0" u="none" strike="noStrike" baseline="0" dirty="0">
                <a:latin typeface="CMMI10"/>
              </a:rPr>
              <a:t>, </a:t>
            </a:r>
            <a:r>
              <a:rPr lang="en-US" altLang="ja-JP" dirty="0">
                <a:latin typeface="CMSY10"/>
              </a:rPr>
              <a:t> </a:t>
            </a:r>
            <a:r>
              <a:rPr lang="en-US" altLang="ja-JP" b="0" i="0" u="none" strike="noStrike" baseline="0" dirty="0">
                <a:latin typeface="CMMI10"/>
              </a:rPr>
              <a:t>A</a:t>
            </a:r>
            <a:r>
              <a:rPr lang="en-US" altLang="ja-JP" b="0" i="0" u="none" strike="noStrike" baseline="0" dirty="0">
                <a:latin typeface="CMR7"/>
              </a:rPr>
              <a:t>135</a:t>
            </a:r>
            <a:r>
              <a:rPr lang="ja-JP" altLang="en-US" b="0" i="0" u="none" strike="noStrike" baseline="0" dirty="0">
                <a:latin typeface="NotoSerifCJKjp-Regular"/>
              </a:rPr>
              <a:t>は最大で約</a:t>
            </a:r>
            <a:r>
              <a:rPr lang="en-US" altLang="ja-JP" b="0" i="0" u="none" strike="noStrike" baseline="0" dirty="0">
                <a:latin typeface="CMR10"/>
              </a:rPr>
              <a:t>3</a:t>
            </a:r>
            <a:r>
              <a:rPr lang="en-US" altLang="ja-JP" b="0" i="0" u="none" strike="noStrike" baseline="0" dirty="0">
                <a:latin typeface="CMMI10"/>
              </a:rPr>
              <a:t>:</a:t>
            </a:r>
            <a:r>
              <a:rPr lang="en-US" altLang="ja-JP" b="0" i="0" u="none" strike="noStrike" baseline="0" dirty="0">
                <a:latin typeface="CMR10"/>
              </a:rPr>
              <a:t>5 </a:t>
            </a:r>
            <a:r>
              <a:rPr lang="en-US" altLang="ja-JP" b="0" i="0" u="none" strike="noStrike" baseline="0" dirty="0">
                <a:latin typeface="NotoSerifCJKjp-Regular"/>
              </a:rPr>
              <a:t>dB </a:t>
            </a:r>
            <a:r>
              <a:rPr lang="ja-JP" altLang="en-US" b="0" i="0" u="none" strike="noStrike" baseline="0" dirty="0">
                <a:latin typeface="NotoSerifCJKjp-Regular"/>
              </a:rPr>
              <a:t>程度まで増大し得る．</a:t>
            </a:r>
            <a:endParaRPr lang="en-US" altLang="ja-JP" b="0" i="0" u="none" strike="noStrike" baseline="0" dirty="0">
              <a:latin typeface="NotoSerifCJKjp-Regular"/>
            </a:endParaRPr>
          </a:p>
          <a:p>
            <a:pPr algn="l"/>
            <a:endParaRPr lang="en-US" altLang="ja-JP" b="0" i="0" u="none" strike="noStrike" baseline="0" dirty="0">
              <a:latin typeface="NotoSerifCJKjp-Regular"/>
            </a:endParaRPr>
          </a:p>
          <a:p>
            <a:pPr marL="285750" indent="-285750" algn="l">
              <a:buFont typeface="Wingdings" panose="05000000000000000000" pitchFamily="2" charset="2"/>
              <a:buChar char="ü"/>
            </a:pPr>
            <a:r>
              <a:rPr lang="ja-JP" altLang="en-US" b="0" i="0" u="none" strike="noStrike" baseline="0" dirty="0">
                <a:latin typeface="NotoSerifCJKjp-Regular"/>
              </a:rPr>
              <a:t>従って公差設計では</a:t>
            </a:r>
            <a:r>
              <a:rPr lang="en-US" altLang="ja-JP" b="0" i="0" u="none" strike="noStrike" baseline="0" dirty="0">
                <a:latin typeface="NotoSerifCJKjp-Regular"/>
              </a:rPr>
              <a:t>CR</a:t>
            </a:r>
            <a:r>
              <a:rPr lang="en-US" altLang="ja-JP" b="0" i="0" u="none" strike="noStrike" baseline="0" dirty="0">
                <a:latin typeface="CMR10"/>
              </a:rPr>
              <a:t>00 </a:t>
            </a:r>
            <a:r>
              <a:rPr lang="ja-JP" altLang="en-US" b="0" i="0" u="none" strike="noStrike" baseline="0" dirty="0">
                <a:latin typeface="NotoSerifCJKjp-Regular"/>
              </a:rPr>
              <a:t>と</a:t>
            </a:r>
            <a:r>
              <a:rPr lang="en-US" altLang="ja-JP" b="0" i="0" u="none" strike="noStrike" baseline="0" dirty="0">
                <a:latin typeface="NotoSerifCJKjp-Regular"/>
              </a:rPr>
              <a:t>min CR</a:t>
            </a:r>
            <a:r>
              <a:rPr lang="en-US" altLang="ja-JP" b="0" i="0" u="none" strike="noStrike" baseline="0" dirty="0">
                <a:latin typeface="CMR7"/>
              </a:rPr>
              <a:t>30</a:t>
            </a:r>
            <a:r>
              <a:rPr lang="ja-JP" altLang="en-US" b="0" i="0" u="none" strike="noStrike" baseline="0" dirty="0">
                <a:latin typeface="NotoSerifCJKjp-Regular"/>
              </a:rPr>
              <a:t>に加え，</a:t>
            </a:r>
            <a:r>
              <a:rPr lang="en-US" altLang="ja-JP" b="0" i="0" u="none" strike="noStrike" baseline="0" dirty="0">
                <a:latin typeface="CMMI10"/>
              </a:rPr>
              <a:t>A</a:t>
            </a:r>
            <a:r>
              <a:rPr lang="en-US" altLang="ja-JP" b="0" i="0" u="none" strike="noStrike" baseline="0" dirty="0">
                <a:latin typeface="CMR7"/>
              </a:rPr>
              <a:t>45</a:t>
            </a:r>
            <a:r>
              <a:rPr lang="en-US" altLang="ja-JP" dirty="0">
                <a:latin typeface="CMMI10"/>
              </a:rPr>
              <a:t>,</a:t>
            </a:r>
            <a:r>
              <a:rPr lang="en-US" altLang="ja-JP" b="0" i="0" u="none" strike="noStrike" baseline="0" dirty="0">
                <a:latin typeface="CMMI10"/>
              </a:rPr>
              <a:t>A</a:t>
            </a:r>
            <a:r>
              <a:rPr lang="en-US" altLang="ja-JP" b="0" i="0" u="none" strike="noStrike" baseline="0" dirty="0">
                <a:latin typeface="CMR7"/>
              </a:rPr>
              <a:t>135 </a:t>
            </a:r>
            <a:r>
              <a:rPr lang="ja-JP" altLang="en-US" b="0" i="0" u="none" strike="noStrike" baseline="0" dirty="0">
                <a:latin typeface="NotoSerifCJKjp-Regular"/>
              </a:rPr>
              <a:t>を併用して方位非対称も同時に管理することが重要である．</a:t>
            </a:r>
            <a:endParaRPr lang="ja-JP" altLang="en-US" dirty="0"/>
          </a:p>
        </p:txBody>
      </p:sp>
      <p:sp>
        <p:nvSpPr>
          <p:cNvPr id="22" name="テキスト ボックス 21">
            <a:extLst>
              <a:ext uri="{FF2B5EF4-FFF2-40B4-BE49-F238E27FC236}">
                <a16:creationId xmlns:a16="http://schemas.microsoft.com/office/drawing/2014/main" id="{7982334F-FB6B-BA21-E210-36E07DA120E9}"/>
              </a:ext>
            </a:extLst>
          </p:cNvPr>
          <p:cNvSpPr txBox="1"/>
          <p:nvPr/>
        </p:nvSpPr>
        <p:spPr>
          <a:xfrm>
            <a:off x="679502" y="2413820"/>
            <a:ext cx="11866460" cy="307777"/>
          </a:xfrm>
          <a:prstGeom prst="rect">
            <a:avLst/>
          </a:prstGeom>
          <a:noFill/>
        </p:spPr>
        <p:txBody>
          <a:bodyPr wrap="square" rtlCol="0">
            <a:spAutoFit/>
          </a:bodyPr>
          <a:lstStyle/>
          <a:p>
            <a:r>
              <a:rPr kumimoji="1" lang="en-US" altLang="ja-JP" sz="1400" dirty="0"/>
              <a:t>                         </a:t>
            </a:r>
            <a:r>
              <a:rPr kumimoji="1" lang="en-US" altLang="ja-JP" sz="1400" dirty="0">
                <a:latin typeface="Arial Unicode MS" panose="020B0604020202020204" pitchFamily="50" charset="-128"/>
                <a:ea typeface="Arial Unicode MS" panose="020B0604020202020204" pitchFamily="50" charset="-128"/>
                <a:cs typeface="Arial Unicode MS" panose="020B0604020202020204" pitchFamily="50" charset="-128"/>
              </a:rPr>
              <a:t>(a)                                                                         </a:t>
            </a:r>
            <a:r>
              <a:rPr kumimoji="1" lang="ja-JP" altLang="en-US" sz="1400" dirty="0">
                <a:latin typeface="Arial Unicode MS" panose="020B0604020202020204" pitchFamily="50" charset="-128"/>
                <a:ea typeface="Arial Unicode MS" panose="020B0604020202020204" pitchFamily="50" charset="-128"/>
                <a:cs typeface="Arial Unicode MS" panose="020B0604020202020204" pitchFamily="50" charset="-128"/>
              </a:rPr>
              <a:t>  </a:t>
            </a:r>
            <a:r>
              <a:rPr kumimoji="1" lang="en-US" altLang="ja-JP" sz="1400" dirty="0">
                <a:latin typeface="Arial Unicode MS" panose="020B0604020202020204" pitchFamily="50" charset="-128"/>
                <a:ea typeface="Arial Unicode MS" panose="020B0604020202020204" pitchFamily="50" charset="-128"/>
                <a:cs typeface="Arial Unicode MS" panose="020B0604020202020204" pitchFamily="50" charset="-128"/>
              </a:rPr>
              <a:t> (b)                                       </a:t>
            </a:r>
            <a:r>
              <a:rPr kumimoji="1" lang="ja-JP" altLang="en-US" sz="1400" dirty="0">
                <a:latin typeface="Arial Unicode MS" panose="020B0604020202020204" pitchFamily="50" charset="-128"/>
                <a:ea typeface="Arial Unicode MS" panose="020B0604020202020204" pitchFamily="50" charset="-128"/>
                <a:cs typeface="Arial Unicode MS" panose="020B0604020202020204" pitchFamily="50" charset="-128"/>
              </a:rPr>
              <a:t>       </a:t>
            </a:r>
            <a:r>
              <a:rPr kumimoji="1" lang="en-US" altLang="ja-JP" sz="1400" dirty="0">
                <a:latin typeface="Arial Unicode MS" panose="020B0604020202020204" pitchFamily="50" charset="-128"/>
                <a:ea typeface="Arial Unicode MS" panose="020B0604020202020204" pitchFamily="50" charset="-128"/>
                <a:cs typeface="Arial Unicode MS" panose="020B0604020202020204" pitchFamily="50" charset="-128"/>
              </a:rPr>
              <a:t>                                (c)</a:t>
            </a:r>
            <a:endParaRPr kumimoji="1" lang="ja-JP" altLang="en-US" sz="1400" dirty="0">
              <a:latin typeface="Arial Unicode MS" panose="020B0604020202020204" pitchFamily="50" charset="-128"/>
              <a:ea typeface="Arial Unicode MS" panose="020B0604020202020204" pitchFamily="50" charset="-128"/>
              <a:cs typeface="Arial Unicode MS" panose="020B0604020202020204" pitchFamily="50" charset="-128"/>
            </a:endParaRPr>
          </a:p>
        </p:txBody>
      </p:sp>
    </p:spTree>
    <p:extLst>
      <p:ext uri="{BB962C8B-B14F-4D97-AF65-F5344CB8AC3E}">
        <p14:creationId xmlns:p14="http://schemas.microsoft.com/office/powerpoint/2010/main" val="4118837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3268E-9E2C-024B-EE03-7B70105D9C40}"/>
            </a:ext>
          </a:extLst>
        </p:cNvPr>
        <p:cNvGrpSpPr/>
        <p:nvPr/>
      </p:nvGrpSpPr>
      <p:grpSpPr>
        <a:xfrm>
          <a:off x="0" y="0"/>
          <a:ext cx="0" cy="0"/>
          <a:chOff x="0" y="0"/>
          <a:chExt cx="0" cy="0"/>
        </a:xfrm>
      </p:grpSpPr>
      <p:sp>
        <p:nvSpPr>
          <p:cNvPr id="6" name="スライド番号プレースホルダー 5">
            <a:extLst>
              <a:ext uri="{FF2B5EF4-FFF2-40B4-BE49-F238E27FC236}">
                <a16:creationId xmlns:a16="http://schemas.microsoft.com/office/drawing/2014/main" id="{C6A2FE43-076F-37C2-53A7-FB22E05BE2EC}"/>
              </a:ext>
            </a:extLst>
          </p:cNvPr>
          <p:cNvSpPr>
            <a:spLocks noGrp="1"/>
          </p:cNvSpPr>
          <p:nvPr>
            <p:ph type="sldNum" sz="quarter" idx="4"/>
          </p:nvPr>
        </p:nvSpPr>
        <p:spPr/>
        <p:txBody>
          <a:bodyPr/>
          <a:lstStyle/>
          <a:p>
            <a:fld id="{FFDB257A-D64C-4BDD-A000-19504D84BCCD}" type="slidenum">
              <a:rPr lang="zh-CN" altLang="en-US" smtClean="0"/>
              <a:t>9</a:t>
            </a:fld>
            <a:endParaRPr lang="zh-CN" altLang="en-US"/>
          </a:p>
        </p:txBody>
      </p:sp>
      <p:sp>
        <p:nvSpPr>
          <p:cNvPr id="4" name="テキスト プレースホルダー 2">
            <a:extLst>
              <a:ext uri="{FF2B5EF4-FFF2-40B4-BE49-F238E27FC236}">
                <a16:creationId xmlns:a16="http://schemas.microsoft.com/office/drawing/2014/main" id="{FC807A06-836C-6222-CC81-D8A5DE9C3510}"/>
              </a:ext>
            </a:extLst>
          </p:cNvPr>
          <p:cNvSpPr>
            <a:spLocks noGrp="1"/>
          </p:cNvSpPr>
          <p:nvPr>
            <p:ph type="body" sz="quarter" idx="11"/>
          </p:nvPr>
        </p:nvSpPr>
        <p:spPr>
          <a:xfrm>
            <a:off x="387350" y="64256"/>
            <a:ext cx="10782300" cy="711200"/>
          </a:xfrm>
        </p:spPr>
        <p:txBody>
          <a:bodyPr/>
          <a:lstStyle/>
          <a:p>
            <a:r>
              <a:rPr kumimoji="1" lang="en-US" altLang="ja-JP" dirty="0"/>
              <a:t>References</a:t>
            </a:r>
            <a:endParaRPr kumimoji="1" lang="ja-JP" altLang="en-US" dirty="0"/>
          </a:p>
        </p:txBody>
      </p:sp>
      <p:pic>
        <p:nvPicPr>
          <p:cNvPr id="8" name="図 7" descr="人, 水鳥 が含まれている画像&#10;&#10;AI 生成コンテンツは誤りを含む可能性があります。">
            <a:extLst>
              <a:ext uri="{FF2B5EF4-FFF2-40B4-BE49-F238E27FC236}">
                <a16:creationId xmlns:a16="http://schemas.microsoft.com/office/drawing/2014/main" id="{1FDEB412-7322-688D-C88C-30A862FB722D}"/>
              </a:ext>
            </a:extLst>
          </p:cNvPr>
          <p:cNvPicPr>
            <a:picLocks noChangeAspect="1"/>
          </p:cNvPicPr>
          <p:nvPr/>
        </p:nvPicPr>
        <p:blipFill>
          <a:blip r:embed="rId2"/>
          <a:stretch>
            <a:fillRect/>
          </a:stretch>
        </p:blipFill>
        <p:spPr>
          <a:xfrm>
            <a:off x="119063" y="879569"/>
            <a:ext cx="11827652" cy="4577335"/>
          </a:xfrm>
          <a:prstGeom prst="rect">
            <a:avLst/>
          </a:prstGeom>
        </p:spPr>
      </p:pic>
    </p:spTree>
    <p:extLst>
      <p:ext uri="{BB962C8B-B14F-4D97-AF65-F5344CB8AC3E}">
        <p14:creationId xmlns:p14="http://schemas.microsoft.com/office/powerpoint/2010/main" val="3642215212"/>
      </p:ext>
    </p:extLst>
  </p:cSld>
  <p:clrMapOvr>
    <a:masterClrMapping/>
  </p:clrMapOvr>
</p:sld>
</file>

<file path=ppt/theme/theme1.xml><?xml version="1.0" encoding="utf-8"?>
<a:theme xmlns:a="http://schemas.openxmlformats.org/drawingml/2006/main" name="空白页">
  <a:themeElements>
    <a:clrScheme name="自定义 6">
      <a:dk1>
        <a:sysClr val="windowText" lastClr="000000"/>
      </a:dk1>
      <a:lt1>
        <a:sysClr val="window" lastClr="FFFFFF"/>
      </a:lt1>
      <a:dk2>
        <a:srgbClr val="373545"/>
      </a:dk2>
      <a:lt2>
        <a:srgbClr val="005BBB"/>
      </a:lt2>
      <a:accent1>
        <a:srgbClr val="005889"/>
      </a:accent1>
      <a:accent2>
        <a:srgbClr val="009AD8"/>
      </a:accent2>
      <a:accent3>
        <a:srgbClr val="45BA7D"/>
      </a:accent3>
      <a:accent4>
        <a:srgbClr val="FF8F82"/>
      </a:accent4>
      <a:accent5>
        <a:srgbClr val="FFC757"/>
      </a:accent5>
      <a:accent6>
        <a:srgbClr val="54585A"/>
      </a:accent6>
      <a:hlink>
        <a:srgbClr val="FFFFFF"/>
      </a:hlink>
      <a:folHlink>
        <a:srgbClr val="595959"/>
      </a:folHlink>
    </a:clrScheme>
    <a:fontScheme name="BOE内部字体标准">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cf1e30e-16ee-428a-915a-ae4e17bb200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件" ma:contentTypeID="0x010100341DC54ADEBA2E48BE7D1BA9EACB749E" ma:contentTypeVersion="5" ma:contentTypeDescription="建立新的文件。" ma:contentTypeScope="" ma:versionID="8a613dca4aed57ae174482ddef8396ff">
  <xsd:schema xmlns:xsd="http://www.w3.org/2001/XMLSchema" xmlns:xs="http://www.w3.org/2001/XMLSchema" xmlns:p="http://schemas.microsoft.com/office/2006/metadata/properties" xmlns:ns3="8cf1e30e-16ee-428a-915a-ae4e17bb2005" targetNamespace="http://schemas.microsoft.com/office/2006/metadata/properties" ma:root="true" ma:fieldsID="3a240d90c95d36b7cdbfb22d74d050b2" ns3:_="">
    <xsd:import namespace="8cf1e30e-16ee-428a-915a-ae4e17bb2005"/>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cf1e30e-16ee-428a-915a-ae4e17bb2005"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1C51BE-00BE-42AD-9F5D-2BC0EC82E579}">
  <ds:schemaRefs>
    <ds:schemaRef ds:uri="http://schemas.microsoft.com/office/2006/metadata/properties"/>
    <ds:schemaRef ds:uri="http://schemas.microsoft.com/office/infopath/2007/PartnerControls"/>
    <ds:schemaRef ds:uri="http://purl.org/dc/terms/"/>
    <ds:schemaRef ds:uri="http://schemas.microsoft.com/office/2006/documentManagement/types"/>
    <ds:schemaRef ds:uri="http://www.w3.org/XML/1998/namespace"/>
    <ds:schemaRef ds:uri="http://schemas.openxmlformats.org/package/2006/metadata/core-properties"/>
    <ds:schemaRef ds:uri="http://purl.org/dc/dcmitype/"/>
    <ds:schemaRef ds:uri="8cf1e30e-16ee-428a-915a-ae4e17bb2005"/>
    <ds:schemaRef ds:uri="http://purl.org/dc/elements/1.1/"/>
  </ds:schemaRefs>
</ds:datastoreItem>
</file>

<file path=customXml/itemProps2.xml><?xml version="1.0" encoding="utf-8"?>
<ds:datastoreItem xmlns:ds="http://schemas.openxmlformats.org/officeDocument/2006/customXml" ds:itemID="{6848643E-C8E3-4F60-A196-EC1C2192BFBC}">
  <ds:schemaRefs>
    <ds:schemaRef ds:uri="http://schemas.microsoft.com/sharepoint/v3/contenttype/forms"/>
  </ds:schemaRefs>
</ds:datastoreItem>
</file>

<file path=customXml/itemProps3.xml><?xml version="1.0" encoding="utf-8"?>
<ds:datastoreItem xmlns:ds="http://schemas.openxmlformats.org/officeDocument/2006/customXml" ds:itemID="{6ABDA504-D91A-4D0A-AFE7-8BCED33662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cf1e30e-16ee-428a-915a-ae4e17bb20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9793</TotalTime>
  <Words>1043</Words>
  <Application>Microsoft Office PowerPoint</Application>
  <PresentationFormat>ワイド画面</PresentationFormat>
  <Paragraphs>68</Paragraphs>
  <Slides>16</Slides>
  <Notes>1</Notes>
  <HiddenSlides>0</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16</vt:i4>
      </vt:variant>
    </vt:vector>
  </HeadingPairs>
  <TitlesOfParts>
    <vt:vector size="29" baseType="lpstr">
      <vt:lpstr>Arial Unicode MS</vt:lpstr>
      <vt:lpstr>CMMI10</vt:lpstr>
      <vt:lpstr>CMR10</vt:lpstr>
      <vt:lpstr>CMR7</vt:lpstr>
      <vt:lpstr>CMSY10</vt:lpstr>
      <vt:lpstr>CMSY7</vt:lpstr>
      <vt:lpstr>等线</vt:lpstr>
      <vt:lpstr>微软雅黑</vt:lpstr>
      <vt:lpstr>NotoSansCJKjp-Bold</vt:lpstr>
      <vt:lpstr>NotoSerifCJKjp-Regular</vt:lpstr>
      <vt:lpstr>Arial</vt:lpstr>
      <vt:lpstr>Wingdings</vt:lpstr>
      <vt:lpstr>空白页</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BOE 工作型PPT模板【内部】</dc:title>
  <dc:creator>BOE</dc:creator>
  <cp:keywords>BOE</cp:keywords>
  <cp:lastModifiedBy>Japan-MKT</cp:lastModifiedBy>
  <cp:revision>1109</cp:revision>
  <cp:lastPrinted>2024-10-18T05:21:00Z</cp:lastPrinted>
  <dcterms:created xsi:type="dcterms:W3CDTF">2024-10-18T05:21:00Z</dcterms:created>
  <dcterms:modified xsi:type="dcterms:W3CDTF">2026-01-19T05:19:28Z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2052-11.8.2.11734</vt:lpwstr>
  </property>
  <property fmtid="{D5CDD505-2E9C-101B-9397-08002B2CF9AE}" pid="3" name="ICV">
    <vt:lpwstr>9464C3FA08EA49C0B73A33CA35C26CDF</vt:lpwstr>
  </property>
  <property fmtid="{D5CDD505-2E9C-101B-9397-08002B2CF9AE}" pid="4" name="ContentTypeId">
    <vt:lpwstr>0x010100341DC54ADEBA2E48BE7D1BA9EACB749E</vt:lpwstr>
  </property>
</Properties>
</file>